
<file path=[Content_Types].xml><?xml version="1.0" encoding="utf-8"?>
<Types xmlns="http://schemas.openxmlformats.org/package/2006/content-types">
  <Default Extension="png" ContentType="image/png"/>
  <Default Extension="tmp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E6E6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70" autoAdjust="0"/>
    <p:restoredTop sz="90996" autoAdjust="0"/>
  </p:normalViewPr>
  <p:slideViewPr>
    <p:cSldViewPr snapToGrid="0">
      <p:cViewPr varScale="1">
        <p:scale>
          <a:sx n="100" d="100"/>
          <a:sy n="100" d="100"/>
        </p:scale>
        <p:origin x="13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75F68-9109-4CD9-9A72-6EC1C090CD26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8376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C504-D317-4B16-A6C7-799D4D02B6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80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4C504-D317-4B16-A6C7-799D4D02B66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68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477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14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97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311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85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7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46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156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65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13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651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AFE4-5AE0-40B4-B642-8BEBF23E6AF2}" type="datetimeFigureOut">
              <a:rPr lang="zh-TW" altLang="en-US" smtClean="0"/>
              <a:t>2025/4/21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7500-02E6-4FAE-BC94-7E8017445E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919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.wmf"/><Relationship Id="rId7" Type="http://schemas.openxmlformats.org/officeDocument/2006/relationships/image" Target="../media/image5.emf"/><Relationship Id="rId12" Type="http://schemas.openxmlformats.org/officeDocument/2006/relationships/image" Target="../media/image10.jpeg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20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9.wmf"/><Relationship Id="rId5" Type="http://schemas.openxmlformats.org/officeDocument/2006/relationships/image" Target="../media/image3.png"/><Relationship Id="rId15" Type="http://schemas.openxmlformats.org/officeDocument/2006/relationships/image" Target="../media/image13.gif"/><Relationship Id="rId10" Type="http://schemas.openxmlformats.org/officeDocument/2006/relationships/image" Target="../media/image8.wmf"/><Relationship Id="rId19" Type="http://schemas.openxmlformats.org/officeDocument/2006/relationships/image" Target="../media/image17.jpeg"/><Relationship Id="rId4" Type="http://schemas.openxmlformats.org/officeDocument/2006/relationships/image" Target="../media/image2.png"/><Relationship Id="rId9" Type="http://schemas.openxmlformats.org/officeDocument/2006/relationships/image" Target="../media/image7.tmp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1" name="圖片 680" descr="滅火器3">
            <a:extLst>
              <a:ext uri="{FF2B5EF4-FFF2-40B4-BE49-F238E27FC236}">
                <a16:creationId xmlns:a16="http://schemas.microsoft.com/office/drawing/2014/main" id="{230C9CF9-5BF2-4277-8A62-7AC4D6639699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2125514" y="3799289"/>
            <a:ext cx="351632" cy="366662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4" name="矩形 3"/>
          <p:cNvSpPr/>
          <p:nvPr/>
        </p:nvSpPr>
        <p:spPr>
          <a:xfrm>
            <a:off x="1935170" y="583954"/>
            <a:ext cx="8417782" cy="4765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1" name="矩形 10"/>
          <p:cNvSpPr/>
          <p:nvPr/>
        </p:nvSpPr>
        <p:spPr>
          <a:xfrm>
            <a:off x="1935170" y="583955"/>
            <a:ext cx="58174" cy="36286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3" name="矩形 12"/>
          <p:cNvSpPr/>
          <p:nvPr/>
        </p:nvSpPr>
        <p:spPr>
          <a:xfrm>
            <a:off x="2400675" y="4608551"/>
            <a:ext cx="6204821" cy="457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4" name="矩形 13"/>
          <p:cNvSpPr/>
          <p:nvPr/>
        </p:nvSpPr>
        <p:spPr>
          <a:xfrm>
            <a:off x="10299030" y="583954"/>
            <a:ext cx="53923" cy="40689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84" name="矩形 83"/>
          <p:cNvSpPr/>
          <p:nvPr/>
        </p:nvSpPr>
        <p:spPr>
          <a:xfrm>
            <a:off x="9330801" y="630665"/>
            <a:ext cx="967328" cy="24398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grpSp>
        <p:nvGrpSpPr>
          <p:cNvPr id="450" name="群組 449"/>
          <p:cNvGrpSpPr/>
          <p:nvPr/>
        </p:nvGrpSpPr>
        <p:grpSpPr>
          <a:xfrm>
            <a:off x="3984548" y="1246313"/>
            <a:ext cx="1632810" cy="2430298"/>
            <a:chOff x="3381559" y="851662"/>
            <a:chExt cx="2020880" cy="4029163"/>
          </a:xfrm>
        </p:grpSpPr>
        <p:sp>
          <p:nvSpPr>
            <p:cNvPr id="143" name="矩形 142"/>
            <p:cNvSpPr/>
            <p:nvPr/>
          </p:nvSpPr>
          <p:spPr>
            <a:xfrm>
              <a:off x="3381560" y="851662"/>
              <a:ext cx="2020879" cy="40291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cxnSp>
          <p:nvCxnSpPr>
            <p:cNvPr id="318" name="直線接點 317"/>
            <p:cNvCxnSpPr/>
            <p:nvPr/>
          </p:nvCxnSpPr>
          <p:spPr>
            <a:xfrm>
              <a:off x="3381559" y="4170722"/>
              <a:ext cx="20208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線接點 266"/>
            <p:cNvCxnSpPr/>
            <p:nvPr/>
          </p:nvCxnSpPr>
          <p:spPr>
            <a:xfrm>
              <a:off x="3381560" y="1518482"/>
              <a:ext cx="20208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5" name="群組 274"/>
            <p:cNvGrpSpPr/>
            <p:nvPr/>
          </p:nvGrpSpPr>
          <p:grpSpPr>
            <a:xfrm>
              <a:off x="3962989" y="905837"/>
              <a:ext cx="828000" cy="590705"/>
              <a:chOff x="7328215" y="904103"/>
              <a:chExt cx="828000" cy="590705"/>
            </a:xfrm>
          </p:grpSpPr>
          <p:grpSp>
            <p:nvGrpSpPr>
              <p:cNvPr id="297" name="群組 296"/>
              <p:cNvGrpSpPr/>
              <p:nvPr/>
            </p:nvGrpSpPr>
            <p:grpSpPr>
              <a:xfrm>
                <a:off x="7328215" y="904103"/>
                <a:ext cx="828000" cy="561076"/>
                <a:chOff x="12387365" y="2032826"/>
                <a:chExt cx="828000" cy="561076"/>
              </a:xfrm>
            </p:grpSpPr>
            <p:sp>
              <p:nvSpPr>
                <p:cNvPr id="306" name="圓角矩形 305"/>
                <p:cNvSpPr/>
                <p:nvPr/>
              </p:nvSpPr>
              <p:spPr>
                <a:xfrm>
                  <a:off x="12440650" y="2076191"/>
                  <a:ext cx="722922" cy="475551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307" name="圓角矩形 306"/>
                <p:cNvSpPr/>
                <p:nvPr/>
              </p:nvSpPr>
              <p:spPr>
                <a:xfrm>
                  <a:off x="12387365" y="2032826"/>
                  <a:ext cx="828000" cy="56107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308" name="橢圓 307"/>
                <p:cNvSpPr/>
                <p:nvPr/>
              </p:nvSpPr>
              <p:spPr>
                <a:xfrm>
                  <a:off x="12775720" y="2293342"/>
                  <a:ext cx="45719" cy="4571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cxnSp>
              <p:nvCxnSpPr>
                <p:cNvPr id="309" name="直線接點 308"/>
                <p:cNvCxnSpPr>
                  <a:cxnSpLocks/>
                  <a:endCxn id="308" idx="1"/>
                </p:cNvCxnSpPr>
                <p:nvPr/>
              </p:nvCxnSpPr>
              <p:spPr>
                <a:xfrm>
                  <a:off x="12440650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直線接點 309"/>
                <p:cNvCxnSpPr>
                  <a:cxnSpLocks/>
                  <a:endCxn id="308" idx="1"/>
                </p:cNvCxnSpPr>
                <p:nvPr/>
              </p:nvCxnSpPr>
              <p:spPr>
                <a:xfrm>
                  <a:off x="12508302" y="2076191"/>
                  <a:ext cx="274113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直線接點 310"/>
                <p:cNvCxnSpPr>
                  <a:cxnSpLocks/>
                  <a:stCxn id="308" idx="7"/>
                </p:cNvCxnSpPr>
                <p:nvPr/>
              </p:nvCxnSpPr>
              <p:spPr>
                <a:xfrm flipV="1">
                  <a:off x="12814744" y="2076191"/>
                  <a:ext cx="271528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直線接點 311"/>
                <p:cNvCxnSpPr>
                  <a:cxnSpLocks/>
                  <a:stCxn id="308" idx="7"/>
                </p:cNvCxnSpPr>
                <p:nvPr/>
              </p:nvCxnSpPr>
              <p:spPr>
                <a:xfrm flipV="1">
                  <a:off x="12814744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直線接點 312"/>
                <p:cNvCxnSpPr>
                  <a:cxnSpLocks/>
                  <a:stCxn id="308" idx="3"/>
                </p:cNvCxnSpPr>
                <p:nvPr/>
              </p:nvCxnSpPr>
              <p:spPr>
                <a:xfrm flipH="1">
                  <a:off x="12440650" y="2332366"/>
                  <a:ext cx="341765" cy="180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直線接點 313"/>
                <p:cNvCxnSpPr>
                  <a:cxnSpLocks/>
                  <a:stCxn id="308" idx="3"/>
                </p:cNvCxnSpPr>
                <p:nvPr/>
              </p:nvCxnSpPr>
              <p:spPr>
                <a:xfrm flipH="1">
                  <a:off x="12488698" y="2332366"/>
                  <a:ext cx="293717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直線接點 314"/>
                <p:cNvCxnSpPr>
                  <a:cxnSpLocks/>
                  <a:stCxn id="308" idx="4"/>
                </p:cNvCxnSpPr>
                <p:nvPr/>
              </p:nvCxnSpPr>
              <p:spPr>
                <a:xfrm>
                  <a:off x="12798580" y="2339061"/>
                  <a:ext cx="309881" cy="2126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直線接點 315"/>
                <p:cNvCxnSpPr>
                  <a:cxnSpLocks/>
                  <a:stCxn id="308" idx="5"/>
                </p:cNvCxnSpPr>
                <p:nvPr/>
              </p:nvCxnSpPr>
              <p:spPr>
                <a:xfrm>
                  <a:off x="12814744" y="2332366"/>
                  <a:ext cx="348828" cy="1848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9" name="群組 298"/>
              <p:cNvGrpSpPr/>
              <p:nvPr/>
            </p:nvGrpSpPr>
            <p:grpSpPr>
              <a:xfrm>
                <a:off x="7574539" y="1271412"/>
                <a:ext cx="362110" cy="223396"/>
                <a:chOff x="12640612" y="2792079"/>
                <a:chExt cx="379270" cy="578152"/>
              </a:xfrm>
            </p:grpSpPr>
            <p:sp>
              <p:nvSpPr>
                <p:cNvPr id="301" name="圓角矩形 300"/>
                <p:cNvSpPr/>
                <p:nvPr/>
              </p:nvSpPr>
              <p:spPr>
                <a:xfrm>
                  <a:off x="12806034" y="2946949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302" name="圓角矩形 301"/>
                <p:cNvSpPr/>
                <p:nvPr/>
              </p:nvSpPr>
              <p:spPr>
                <a:xfrm>
                  <a:off x="12971002" y="2866244"/>
                  <a:ext cx="45719" cy="423283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303" name="圓角矩形 302"/>
                <p:cNvSpPr/>
                <p:nvPr/>
              </p:nvSpPr>
              <p:spPr>
                <a:xfrm>
                  <a:off x="1264061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304" name="矩形 303"/>
                <p:cNvSpPr/>
                <p:nvPr/>
              </p:nvSpPr>
              <p:spPr>
                <a:xfrm>
                  <a:off x="12640612" y="2794957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305" name="矩形 304"/>
                <p:cNvSpPr/>
                <p:nvPr/>
              </p:nvSpPr>
              <p:spPr>
                <a:xfrm>
                  <a:off x="12974163" y="2792079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</p:grpSp>
        </p:grpSp>
        <p:grpSp>
          <p:nvGrpSpPr>
            <p:cNvPr id="276" name="群組 275"/>
            <p:cNvGrpSpPr/>
            <p:nvPr/>
          </p:nvGrpSpPr>
          <p:grpSpPr>
            <a:xfrm>
              <a:off x="3977999" y="4215251"/>
              <a:ext cx="828000" cy="586395"/>
              <a:chOff x="7328215" y="4215252"/>
              <a:chExt cx="828000" cy="586395"/>
            </a:xfrm>
          </p:grpSpPr>
          <p:grpSp>
            <p:nvGrpSpPr>
              <p:cNvPr id="277" name="群組 276"/>
              <p:cNvGrpSpPr/>
              <p:nvPr/>
            </p:nvGrpSpPr>
            <p:grpSpPr>
              <a:xfrm>
                <a:off x="7328215" y="4240571"/>
                <a:ext cx="828000" cy="561076"/>
                <a:chOff x="12387365" y="2032826"/>
                <a:chExt cx="828000" cy="561076"/>
              </a:xfrm>
            </p:grpSpPr>
            <p:sp>
              <p:nvSpPr>
                <p:cNvPr id="286" name="圓角矩形 285"/>
                <p:cNvSpPr/>
                <p:nvPr/>
              </p:nvSpPr>
              <p:spPr>
                <a:xfrm>
                  <a:off x="12440650" y="2076191"/>
                  <a:ext cx="722922" cy="475551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287" name="圓角矩形 286"/>
                <p:cNvSpPr/>
                <p:nvPr/>
              </p:nvSpPr>
              <p:spPr>
                <a:xfrm>
                  <a:off x="12387365" y="2032826"/>
                  <a:ext cx="828000" cy="56107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288" name="橢圓 287"/>
                <p:cNvSpPr/>
                <p:nvPr/>
              </p:nvSpPr>
              <p:spPr>
                <a:xfrm>
                  <a:off x="12775720" y="2293342"/>
                  <a:ext cx="45719" cy="4571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cxnSp>
              <p:nvCxnSpPr>
                <p:cNvPr id="289" name="直線接點 288"/>
                <p:cNvCxnSpPr>
                  <a:cxnSpLocks/>
                  <a:endCxn id="288" idx="1"/>
                </p:cNvCxnSpPr>
                <p:nvPr/>
              </p:nvCxnSpPr>
              <p:spPr>
                <a:xfrm>
                  <a:off x="12440650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直線接點 289"/>
                <p:cNvCxnSpPr>
                  <a:cxnSpLocks/>
                  <a:endCxn id="288" idx="1"/>
                </p:cNvCxnSpPr>
                <p:nvPr/>
              </p:nvCxnSpPr>
              <p:spPr>
                <a:xfrm>
                  <a:off x="12508302" y="2076191"/>
                  <a:ext cx="274113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直線接點 290"/>
                <p:cNvCxnSpPr>
                  <a:cxnSpLocks/>
                  <a:stCxn id="288" idx="7"/>
                </p:cNvCxnSpPr>
                <p:nvPr/>
              </p:nvCxnSpPr>
              <p:spPr>
                <a:xfrm flipV="1">
                  <a:off x="12814744" y="2076191"/>
                  <a:ext cx="271528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直線接點 291"/>
                <p:cNvCxnSpPr>
                  <a:cxnSpLocks/>
                  <a:stCxn id="288" idx="7"/>
                </p:cNvCxnSpPr>
                <p:nvPr/>
              </p:nvCxnSpPr>
              <p:spPr>
                <a:xfrm flipV="1">
                  <a:off x="12814744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直線接點 292"/>
                <p:cNvCxnSpPr>
                  <a:cxnSpLocks/>
                  <a:stCxn id="288" idx="3"/>
                </p:cNvCxnSpPr>
                <p:nvPr/>
              </p:nvCxnSpPr>
              <p:spPr>
                <a:xfrm flipH="1">
                  <a:off x="12440650" y="2332366"/>
                  <a:ext cx="341765" cy="180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直線接點 293"/>
                <p:cNvCxnSpPr>
                  <a:cxnSpLocks/>
                  <a:stCxn id="288" idx="3"/>
                </p:cNvCxnSpPr>
                <p:nvPr/>
              </p:nvCxnSpPr>
              <p:spPr>
                <a:xfrm flipH="1">
                  <a:off x="12488698" y="2332366"/>
                  <a:ext cx="293717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直線接點 294"/>
                <p:cNvCxnSpPr>
                  <a:cxnSpLocks/>
                  <a:stCxn id="288" idx="4"/>
                </p:cNvCxnSpPr>
                <p:nvPr/>
              </p:nvCxnSpPr>
              <p:spPr>
                <a:xfrm>
                  <a:off x="12798580" y="2339061"/>
                  <a:ext cx="309881" cy="2126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直線接點 295"/>
                <p:cNvCxnSpPr>
                  <a:cxnSpLocks/>
                  <a:stCxn id="288" idx="5"/>
                </p:cNvCxnSpPr>
                <p:nvPr/>
              </p:nvCxnSpPr>
              <p:spPr>
                <a:xfrm>
                  <a:off x="12814744" y="2332366"/>
                  <a:ext cx="348828" cy="1848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9" name="群組 278"/>
              <p:cNvGrpSpPr/>
              <p:nvPr/>
            </p:nvGrpSpPr>
            <p:grpSpPr>
              <a:xfrm rot="10800000">
                <a:off x="7574539" y="4215252"/>
                <a:ext cx="362110" cy="223396"/>
                <a:chOff x="12640612" y="2792079"/>
                <a:chExt cx="379270" cy="578152"/>
              </a:xfrm>
            </p:grpSpPr>
            <p:sp>
              <p:nvSpPr>
                <p:cNvPr id="281" name="圓角矩形 280"/>
                <p:cNvSpPr/>
                <p:nvPr/>
              </p:nvSpPr>
              <p:spPr>
                <a:xfrm>
                  <a:off x="12806034" y="2946949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82" name="圓角矩形 281"/>
                <p:cNvSpPr/>
                <p:nvPr/>
              </p:nvSpPr>
              <p:spPr>
                <a:xfrm>
                  <a:off x="1297100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83" name="圓角矩形 282"/>
                <p:cNvSpPr/>
                <p:nvPr/>
              </p:nvSpPr>
              <p:spPr>
                <a:xfrm>
                  <a:off x="1264061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84" name="矩形 283"/>
                <p:cNvSpPr/>
                <p:nvPr/>
              </p:nvSpPr>
              <p:spPr>
                <a:xfrm>
                  <a:off x="12640612" y="2794957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85" name="矩形 284"/>
                <p:cNvSpPr/>
                <p:nvPr/>
              </p:nvSpPr>
              <p:spPr>
                <a:xfrm>
                  <a:off x="12974163" y="2792079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</p:grpSp>
        </p:grpSp>
        <p:cxnSp>
          <p:nvCxnSpPr>
            <p:cNvPr id="324" name="直線接點 323"/>
            <p:cNvCxnSpPr/>
            <p:nvPr/>
          </p:nvCxnSpPr>
          <p:spPr>
            <a:xfrm>
              <a:off x="4193536" y="1525431"/>
              <a:ext cx="0" cy="2628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線接點 326"/>
            <p:cNvCxnSpPr/>
            <p:nvPr/>
          </p:nvCxnSpPr>
          <p:spPr>
            <a:xfrm>
              <a:off x="4589082" y="1525178"/>
              <a:ext cx="8630" cy="2664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線接點 328"/>
            <p:cNvCxnSpPr/>
            <p:nvPr/>
          </p:nvCxnSpPr>
          <p:spPr>
            <a:xfrm>
              <a:off x="4203516" y="2421369"/>
              <a:ext cx="3998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線接點 329"/>
            <p:cNvCxnSpPr/>
            <p:nvPr/>
          </p:nvCxnSpPr>
          <p:spPr>
            <a:xfrm>
              <a:off x="4209236" y="3322426"/>
              <a:ext cx="399861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7" name="群組 336"/>
            <p:cNvGrpSpPr/>
            <p:nvPr/>
          </p:nvGrpSpPr>
          <p:grpSpPr>
            <a:xfrm>
              <a:off x="4193536" y="1529727"/>
              <a:ext cx="399861" cy="910032"/>
              <a:chOff x="4184906" y="1551079"/>
              <a:chExt cx="399861" cy="784025"/>
            </a:xfrm>
          </p:grpSpPr>
          <p:cxnSp>
            <p:nvCxnSpPr>
              <p:cNvPr id="332" name="直線接點 331"/>
              <p:cNvCxnSpPr/>
              <p:nvPr/>
            </p:nvCxnSpPr>
            <p:spPr>
              <a:xfrm flipV="1">
                <a:off x="4184906" y="1551079"/>
                <a:ext cx="386256" cy="78240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直線接點 333"/>
              <p:cNvCxnSpPr/>
              <p:nvPr/>
            </p:nvCxnSpPr>
            <p:spPr>
              <a:xfrm flipH="1" flipV="1">
                <a:off x="4193268" y="1558039"/>
                <a:ext cx="391499" cy="77706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2" name="群組 351"/>
            <p:cNvGrpSpPr/>
            <p:nvPr/>
          </p:nvGrpSpPr>
          <p:grpSpPr>
            <a:xfrm>
              <a:off x="4193536" y="2434517"/>
              <a:ext cx="399861" cy="910032"/>
              <a:chOff x="4184906" y="1551079"/>
              <a:chExt cx="399861" cy="784025"/>
            </a:xfrm>
          </p:grpSpPr>
          <p:cxnSp>
            <p:nvCxnSpPr>
              <p:cNvPr id="353" name="直線接點 352"/>
              <p:cNvCxnSpPr/>
              <p:nvPr/>
            </p:nvCxnSpPr>
            <p:spPr>
              <a:xfrm flipV="1">
                <a:off x="4184906" y="1551079"/>
                <a:ext cx="386256" cy="78240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直線接點 353"/>
              <p:cNvCxnSpPr/>
              <p:nvPr/>
            </p:nvCxnSpPr>
            <p:spPr>
              <a:xfrm flipH="1" flipV="1">
                <a:off x="4193268" y="1558039"/>
                <a:ext cx="391499" cy="77706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群組 354"/>
            <p:cNvGrpSpPr/>
            <p:nvPr/>
          </p:nvGrpSpPr>
          <p:grpSpPr>
            <a:xfrm>
              <a:off x="4193536" y="3324255"/>
              <a:ext cx="399862" cy="848352"/>
              <a:chOff x="4184906" y="1604219"/>
              <a:chExt cx="399862" cy="730886"/>
            </a:xfrm>
          </p:grpSpPr>
          <p:cxnSp>
            <p:nvCxnSpPr>
              <p:cNvPr id="356" name="直線接點 355"/>
              <p:cNvCxnSpPr/>
              <p:nvPr/>
            </p:nvCxnSpPr>
            <p:spPr>
              <a:xfrm flipV="1">
                <a:off x="4184906" y="1604219"/>
                <a:ext cx="399236" cy="72926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直線接點 356"/>
              <p:cNvCxnSpPr/>
              <p:nvPr/>
            </p:nvCxnSpPr>
            <p:spPr>
              <a:xfrm flipH="1" flipV="1">
                <a:off x="4200606" y="1623804"/>
                <a:ext cx="384162" cy="71130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4" name="文字方塊 383"/>
          <p:cNvSpPr txBox="1"/>
          <p:nvPr/>
        </p:nvSpPr>
        <p:spPr>
          <a:xfrm rot="16200000">
            <a:off x="6410692" y="2459026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0" name="直線接點 379"/>
          <p:cNvCxnSpPr>
            <a:cxnSpLocks/>
          </p:cNvCxnSpPr>
          <p:nvPr/>
        </p:nvCxnSpPr>
        <p:spPr>
          <a:xfrm>
            <a:off x="6589590" y="2818037"/>
            <a:ext cx="0" cy="849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線接點 380"/>
          <p:cNvCxnSpPr>
            <a:cxnSpLocks/>
          </p:cNvCxnSpPr>
          <p:nvPr/>
        </p:nvCxnSpPr>
        <p:spPr>
          <a:xfrm flipV="1">
            <a:off x="6582978" y="1244488"/>
            <a:ext cx="0" cy="1060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直線接點 382"/>
          <p:cNvCxnSpPr/>
          <p:nvPr/>
        </p:nvCxnSpPr>
        <p:spPr>
          <a:xfrm rot="5400000">
            <a:off x="6589587" y="3576412"/>
            <a:ext cx="0" cy="186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線接點 387"/>
          <p:cNvCxnSpPr/>
          <p:nvPr/>
        </p:nvCxnSpPr>
        <p:spPr>
          <a:xfrm rot="5400000">
            <a:off x="6584102" y="1155007"/>
            <a:ext cx="0" cy="1791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文字方塊 369"/>
          <p:cNvSpPr txBox="1"/>
          <p:nvPr/>
        </p:nvSpPr>
        <p:spPr>
          <a:xfrm>
            <a:off x="4613259" y="3629211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1" name="文字方塊 370"/>
          <p:cNvSpPr txBox="1"/>
          <p:nvPr/>
        </p:nvSpPr>
        <p:spPr>
          <a:xfrm>
            <a:off x="7283756" y="3643751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0" name="群組 359"/>
          <p:cNvGrpSpPr/>
          <p:nvPr/>
        </p:nvGrpSpPr>
        <p:grpSpPr>
          <a:xfrm rot="10800000">
            <a:off x="3984712" y="3670987"/>
            <a:ext cx="1634231" cy="139570"/>
            <a:chOff x="8271545" y="5029459"/>
            <a:chExt cx="2055449" cy="191271"/>
          </a:xfrm>
        </p:grpSpPr>
        <p:cxnSp>
          <p:nvCxnSpPr>
            <p:cNvPr id="361" name="直線接點 360"/>
            <p:cNvCxnSpPr/>
            <p:nvPr/>
          </p:nvCxnSpPr>
          <p:spPr>
            <a:xfrm>
              <a:off x="9542222" y="5114264"/>
              <a:ext cx="7827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直線接點 361"/>
            <p:cNvCxnSpPr/>
            <p:nvPr/>
          </p:nvCxnSpPr>
          <p:spPr>
            <a:xfrm flipH="1">
              <a:off x="8274540" y="5111001"/>
              <a:ext cx="82087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直線接點 362"/>
            <p:cNvCxnSpPr/>
            <p:nvPr/>
          </p:nvCxnSpPr>
          <p:spPr>
            <a:xfrm>
              <a:off x="8271545" y="5031628"/>
              <a:ext cx="0" cy="1832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直線接點 363"/>
            <p:cNvCxnSpPr/>
            <p:nvPr/>
          </p:nvCxnSpPr>
          <p:spPr>
            <a:xfrm>
              <a:off x="10326994" y="5029459"/>
              <a:ext cx="0" cy="1912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5" name="群組 364"/>
          <p:cNvGrpSpPr/>
          <p:nvPr/>
        </p:nvGrpSpPr>
        <p:grpSpPr>
          <a:xfrm rot="10800000">
            <a:off x="6669722" y="3671573"/>
            <a:ext cx="1638651" cy="144802"/>
            <a:chOff x="8290146" y="5020757"/>
            <a:chExt cx="2042767" cy="198445"/>
          </a:xfrm>
        </p:grpSpPr>
        <p:cxnSp>
          <p:nvCxnSpPr>
            <p:cNvPr id="366" name="直線接點 365"/>
            <p:cNvCxnSpPr/>
            <p:nvPr/>
          </p:nvCxnSpPr>
          <p:spPr>
            <a:xfrm>
              <a:off x="9542223" y="5119707"/>
              <a:ext cx="7827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線接點 366"/>
            <p:cNvCxnSpPr/>
            <p:nvPr/>
          </p:nvCxnSpPr>
          <p:spPr>
            <a:xfrm flipH="1">
              <a:off x="8290373" y="5119707"/>
              <a:ext cx="8208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直線接點 367"/>
            <p:cNvCxnSpPr/>
            <p:nvPr/>
          </p:nvCxnSpPr>
          <p:spPr>
            <a:xfrm>
              <a:off x="8290146" y="5035902"/>
              <a:ext cx="0" cy="183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線接點 368"/>
            <p:cNvCxnSpPr/>
            <p:nvPr/>
          </p:nvCxnSpPr>
          <p:spPr>
            <a:xfrm>
              <a:off x="10332913" y="5020757"/>
              <a:ext cx="0" cy="1912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0" name="群組 589"/>
          <p:cNvGrpSpPr/>
          <p:nvPr/>
        </p:nvGrpSpPr>
        <p:grpSpPr>
          <a:xfrm>
            <a:off x="5615228" y="3346869"/>
            <a:ext cx="1060844" cy="230832"/>
            <a:chOff x="5413926" y="5142108"/>
            <a:chExt cx="1334404" cy="382694"/>
          </a:xfrm>
        </p:grpSpPr>
        <p:grpSp>
          <p:nvGrpSpPr>
            <p:cNvPr id="397" name="群組 396"/>
            <p:cNvGrpSpPr/>
            <p:nvPr/>
          </p:nvGrpSpPr>
          <p:grpSpPr>
            <a:xfrm rot="10800000">
              <a:off x="5413926" y="5213718"/>
              <a:ext cx="1334404" cy="231387"/>
              <a:chOff x="8274540" y="4985947"/>
              <a:chExt cx="2050995" cy="191271"/>
            </a:xfrm>
          </p:grpSpPr>
          <p:cxnSp>
            <p:nvCxnSpPr>
              <p:cNvPr id="398" name="直線接點 397"/>
              <p:cNvCxnSpPr/>
              <p:nvPr/>
            </p:nvCxnSpPr>
            <p:spPr>
              <a:xfrm>
                <a:off x="9661546" y="5084897"/>
                <a:ext cx="66398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直線接點 398"/>
              <p:cNvCxnSpPr/>
              <p:nvPr/>
            </p:nvCxnSpPr>
            <p:spPr>
              <a:xfrm flipH="1">
                <a:off x="8274540" y="5084897"/>
                <a:ext cx="66398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直線接點 399"/>
              <p:cNvCxnSpPr/>
              <p:nvPr/>
            </p:nvCxnSpPr>
            <p:spPr>
              <a:xfrm>
                <a:off x="8274540" y="4985947"/>
                <a:ext cx="0" cy="1833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直線接點 400"/>
              <p:cNvCxnSpPr/>
              <p:nvPr/>
            </p:nvCxnSpPr>
            <p:spPr>
              <a:xfrm>
                <a:off x="10324997" y="4985947"/>
                <a:ext cx="0" cy="191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2" name="文字方塊 401"/>
            <p:cNvSpPr txBox="1"/>
            <p:nvPr/>
          </p:nvSpPr>
          <p:spPr>
            <a:xfrm>
              <a:off x="5934546" y="5142108"/>
              <a:ext cx="450053" cy="382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endParaRPr lang="zh-TW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8" name="文字方塊 407"/>
          <p:cNvSpPr txBox="1"/>
          <p:nvPr/>
        </p:nvSpPr>
        <p:spPr>
          <a:xfrm>
            <a:off x="8515580" y="2818037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89" name="群組 488"/>
          <p:cNvGrpSpPr/>
          <p:nvPr/>
        </p:nvGrpSpPr>
        <p:grpSpPr>
          <a:xfrm>
            <a:off x="2912279" y="2749236"/>
            <a:ext cx="1078127" cy="230832"/>
            <a:chOff x="2063442" y="758905"/>
            <a:chExt cx="1320572" cy="382694"/>
          </a:xfrm>
        </p:grpSpPr>
        <p:grpSp>
          <p:nvGrpSpPr>
            <p:cNvPr id="409" name="群組 408"/>
            <p:cNvGrpSpPr/>
            <p:nvPr/>
          </p:nvGrpSpPr>
          <p:grpSpPr>
            <a:xfrm rot="10800000">
              <a:off x="2063442" y="860329"/>
              <a:ext cx="1320572" cy="231387"/>
              <a:chOff x="8274540" y="4985947"/>
              <a:chExt cx="2050995" cy="191271"/>
            </a:xfrm>
          </p:grpSpPr>
          <p:cxnSp>
            <p:nvCxnSpPr>
              <p:cNvPr id="410" name="直線接點 409"/>
              <p:cNvCxnSpPr/>
              <p:nvPr/>
            </p:nvCxnSpPr>
            <p:spPr>
              <a:xfrm>
                <a:off x="9661546" y="5084897"/>
                <a:ext cx="66398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直線接點 410"/>
              <p:cNvCxnSpPr/>
              <p:nvPr/>
            </p:nvCxnSpPr>
            <p:spPr>
              <a:xfrm flipH="1">
                <a:off x="8274540" y="5084897"/>
                <a:ext cx="66398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直線接點 412"/>
              <p:cNvCxnSpPr/>
              <p:nvPr/>
            </p:nvCxnSpPr>
            <p:spPr>
              <a:xfrm>
                <a:off x="10324997" y="4985947"/>
                <a:ext cx="0" cy="191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4" name="文字方塊 413"/>
            <p:cNvSpPr txBox="1"/>
            <p:nvPr/>
          </p:nvSpPr>
          <p:spPr>
            <a:xfrm>
              <a:off x="2397093" y="758905"/>
              <a:ext cx="438248" cy="382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122</a:t>
              </a:r>
              <a:endParaRPr lang="zh-TW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25" name="矩形 424"/>
          <p:cNvSpPr/>
          <p:nvPr/>
        </p:nvSpPr>
        <p:spPr>
          <a:xfrm>
            <a:off x="1991698" y="630785"/>
            <a:ext cx="919442" cy="24345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grpSp>
        <p:nvGrpSpPr>
          <p:cNvPr id="532" name="群組 531"/>
          <p:cNvGrpSpPr/>
          <p:nvPr/>
        </p:nvGrpSpPr>
        <p:grpSpPr>
          <a:xfrm>
            <a:off x="1990809" y="3008828"/>
            <a:ext cx="921944" cy="230832"/>
            <a:chOff x="922877" y="4089178"/>
            <a:chExt cx="1141063" cy="382694"/>
          </a:xfrm>
        </p:grpSpPr>
        <p:grpSp>
          <p:nvGrpSpPr>
            <p:cNvPr id="426" name="群組 425"/>
            <p:cNvGrpSpPr/>
            <p:nvPr/>
          </p:nvGrpSpPr>
          <p:grpSpPr>
            <a:xfrm rot="10800000">
              <a:off x="922877" y="4188425"/>
              <a:ext cx="1141063" cy="245427"/>
              <a:chOff x="8269228" y="4985947"/>
              <a:chExt cx="2056837" cy="202878"/>
            </a:xfrm>
          </p:grpSpPr>
          <p:cxnSp>
            <p:nvCxnSpPr>
              <p:cNvPr id="427" name="直線接點 426"/>
              <p:cNvCxnSpPr>
                <a:cxnSpLocks/>
              </p:cNvCxnSpPr>
              <p:nvPr/>
            </p:nvCxnSpPr>
            <p:spPr>
              <a:xfrm rot="10800000" flipH="1">
                <a:off x="9544456" y="5111129"/>
                <a:ext cx="7816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直線接點 427"/>
              <p:cNvCxnSpPr/>
              <p:nvPr/>
            </p:nvCxnSpPr>
            <p:spPr>
              <a:xfrm flipH="1">
                <a:off x="8274540" y="5111002"/>
                <a:ext cx="66399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9" name="直線接點 428"/>
              <p:cNvCxnSpPr/>
              <p:nvPr/>
            </p:nvCxnSpPr>
            <p:spPr>
              <a:xfrm>
                <a:off x="8269228" y="5005525"/>
                <a:ext cx="0" cy="183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直線接點 429"/>
              <p:cNvCxnSpPr/>
              <p:nvPr/>
            </p:nvCxnSpPr>
            <p:spPr>
              <a:xfrm>
                <a:off x="10324997" y="4985947"/>
                <a:ext cx="0" cy="191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1" name="文字方塊 430"/>
            <p:cNvSpPr txBox="1"/>
            <p:nvPr/>
          </p:nvSpPr>
          <p:spPr>
            <a:xfrm>
              <a:off x="1346048" y="4089178"/>
              <a:ext cx="371403" cy="382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75</a:t>
              </a:r>
              <a:endParaRPr lang="zh-TW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22" name="直線接點 421"/>
          <p:cNvCxnSpPr>
            <a:cxnSpLocks/>
          </p:cNvCxnSpPr>
          <p:nvPr/>
        </p:nvCxnSpPr>
        <p:spPr>
          <a:xfrm>
            <a:off x="6582977" y="1068572"/>
            <a:ext cx="525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文字方塊 431"/>
          <p:cNvSpPr txBox="1"/>
          <p:nvPr/>
        </p:nvSpPr>
        <p:spPr>
          <a:xfrm>
            <a:off x="9606510" y="60754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endParaRPr lang="zh-TW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DEC7DB66-F326-A8AE-8B05-86CDBB657D21}"/>
              </a:ext>
            </a:extLst>
          </p:cNvPr>
          <p:cNvSpPr txBox="1"/>
          <p:nvPr/>
        </p:nvSpPr>
        <p:spPr>
          <a:xfrm>
            <a:off x="7069690" y="956635"/>
            <a:ext cx="3385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endParaRPr lang="zh-TW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4" name="群組 523"/>
          <p:cNvGrpSpPr/>
          <p:nvPr/>
        </p:nvGrpSpPr>
        <p:grpSpPr>
          <a:xfrm>
            <a:off x="2901742" y="632133"/>
            <a:ext cx="253916" cy="2433971"/>
            <a:chOff x="2058940" y="123005"/>
            <a:chExt cx="314265" cy="4035252"/>
          </a:xfrm>
        </p:grpSpPr>
        <p:sp>
          <p:nvSpPr>
            <p:cNvPr id="433" name="文字方塊 432"/>
            <p:cNvSpPr txBox="1"/>
            <p:nvPr/>
          </p:nvSpPr>
          <p:spPr>
            <a:xfrm rot="16200000">
              <a:off x="1895566" y="1916806"/>
              <a:ext cx="641013" cy="3142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0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400</a:t>
              </a:r>
              <a:endParaRPr lang="zh-TW" altLang="en-US" sz="10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34" name="群組 433"/>
            <p:cNvGrpSpPr/>
            <p:nvPr/>
          </p:nvGrpSpPr>
          <p:grpSpPr>
            <a:xfrm rot="5400000">
              <a:off x="174977" y="2024937"/>
              <a:ext cx="4035252" cy="231387"/>
              <a:chOff x="8276579" y="3755130"/>
              <a:chExt cx="2049073" cy="191271"/>
            </a:xfrm>
          </p:grpSpPr>
          <p:cxnSp>
            <p:nvCxnSpPr>
              <p:cNvPr id="435" name="直線接點 434"/>
              <p:cNvCxnSpPr>
                <a:cxnSpLocks/>
              </p:cNvCxnSpPr>
              <p:nvPr/>
            </p:nvCxnSpPr>
            <p:spPr>
              <a:xfrm rot="16200000">
                <a:off x="9880116" y="3401397"/>
                <a:ext cx="0" cy="8852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直線接點 435"/>
              <p:cNvCxnSpPr/>
              <p:nvPr/>
            </p:nvCxnSpPr>
            <p:spPr>
              <a:xfrm flipH="1">
                <a:off x="8276579" y="3850537"/>
                <a:ext cx="87746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直線接點 437"/>
              <p:cNvCxnSpPr/>
              <p:nvPr/>
            </p:nvCxnSpPr>
            <p:spPr>
              <a:xfrm>
                <a:off x="10325652" y="3755130"/>
                <a:ext cx="0" cy="191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4" name="群組 263"/>
          <p:cNvGrpSpPr/>
          <p:nvPr/>
        </p:nvGrpSpPr>
        <p:grpSpPr>
          <a:xfrm>
            <a:off x="6676339" y="1246156"/>
            <a:ext cx="1639783" cy="2430742"/>
            <a:chOff x="6731776" y="851663"/>
            <a:chExt cx="2029510" cy="4029899"/>
          </a:xfrm>
        </p:grpSpPr>
        <p:grpSp>
          <p:nvGrpSpPr>
            <p:cNvPr id="165" name="群組 164"/>
            <p:cNvGrpSpPr/>
            <p:nvPr/>
          </p:nvGrpSpPr>
          <p:grpSpPr>
            <a:xfrm>
              <a:off x="6731776" y="851663"/>
              <a:ext cx="2029510" cy="4029899"/>
              <a:chOff x="6783534" y="1127707"/>
              <a:chExt cx="2029510" cy="3788245"/>
            </a:xfrm>
          </p:grpSpPr>
          <p:sp>
            <p:nvSpPr>
              <p:cNvPr id="97" name="矩形 96"/>
              <p:cNvSpPr/>
              <p:nvPr/>
            </p:nvSpPr>
            <p:spPr>
              <a:xfrm>
                <a:off x="6783534" y="1127707"/>
                <a:ext cx="2020879" cy="378824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cxnSp>
            <p:nvCxnSpPr>
              <p:cNvPr id="160" name="直線接點 159"/>
              <p:cNvCxnSpPr/>
              <p:nvPr/>
            </p:nvCxnSpPr>
            <p:spPr>
              <a:xfrm>
                <a:off x="6792165" y="4255408"/>
                <a:ext cx="202087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直線接點 163"/>
            <p:cNvCxnSpPr/>
            <p:nvPr/>
          </p:nvCxnSpPr>
          <p:spPr>
            <a:xfrm>
              <a:off x="6731776" y="1518483"/>
              <a:ext cx="20208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矩形 169"/>
            <p:cNvSpPr/>
            <p:nvPr/>
          </p:nvSpPr>
          <p:spPr>
            <a:xfrm>
              <a:off x="7425233" y="1551474"/>
              <a:ext cx="651226" cy="7618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171" name="矩形 170"/>
            <p:cNvSpPr/>
            <p:nvPr/>
          </p:nvSpPr>
          <p:spPr>
            <a:xfrm>
              <a:off x="7719355" y="1518480"/>
              <a:ext cx="61672" cy="86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cxnSp>
          <p:nvCxnSpPr>
            <p:cNvPr id="176" name="直線接點 175"/>
            <p:cNvCxnSpPr/>
            <p:nvPr/>
          </p:nvCxnSpPr>
          <p:spPr>
            <a:xfrm flipV="1">
              <a:off x="7426937" y="1585978"/>
              <a:ext cx="64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V="1">
              <a:off x="7426841" y="2276090"/>
              <a:ext cx="64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接點 182"/>
            <p:cNvCxnSpPr/>
            <p:nvPr/>
          </p:nvCxnSpPr>
          <p:spPr>
            <a:xfrm>
              <a:off x="7815533" y="1585978"/>
              <a:ext cx="1" cy="690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>
              <a:off x="7680764" y="1586853"/>
              <a:ext cx="1" cy="6901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2" name="群組 261"/>
            <p:cNvGrpSpPr/>
            <p:nvPr/>
          </p:nvGrpSpPr>
          <p:grpSpPr>
            <a:xfrm>
              <a:off x="7328215" y="904103"/>
              <a:ext cx="828000" cy="590705"/>
              <a:chOff x="7328215" y="904103"/>
              <a:chExt cx="828000" cy="590705"/>
            </a:xfrm>
          </p:grpSpPr>
          <p:grpSp>
            <p:nvGrpSpPr>
              <p:cNvPr id="222" name="群組 221"/>
              <p:cNvGrpSpPr/>
              <p:nvPr/>
            </p:nvGrpSpPr>
            <p:grpSpPr>
              <a:xfrm>
                <a:off x="7328215" y="904103"/>
                <a:ext cx="828000" cy="561076"/>
                <a:chOff x="12387365" y="2032826"/>
                <a:chExt cx="828000" cy="561076"/>
              </a:xfrm>
            </p:grpSpPr>
            <p:sp>
              <p:nvSpPr>
                <p:cNvPr id="188" name="圓角矩形 187"/>
                <p:cNvSpPr/>
                <p:nvPr/>
              </p:nvSpPr>
              <p:spPr>
                <a:xfrm>
                  <a:off x="12440650" y="2076191"/>
                  <a:ext cx="722922" cy="475551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189" name="圓角矩形 188"/>
                <p:cNvSpPr/>
                <p:nvPr/>
              </p:nvSpPr>
              <p:spPr>
                <a:xfrm>
                  <a:off x="12387365" y="2032826"/>
                  <a:ext cx="828000" cy="56107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190" name="橢圓 189"/>
                <p:cNvSpPr/>
                <p:nvPr/>
              </p:nvSpPr>
              <p:spPr>
                <a:xfrm>
                  <a:off x="12775720" y="2293342"/>
                  <a:ext cx="45719" cy="4571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cxnSp>
              <p:nvCxnSpPr>
                <p:cNvPr id="192" name="直線接點 191"/>
                <p:cNvCxnSpPr>
                  <a:cxnSpLocks/>
                  <a:endCxn id="190" idx="1"/>
                </p:cNvCxnSpPr>
                <p:nvPr/>
              </p:nvCxnSpPr>
              <p:spPr>
                <a:xfrm>
                  <a:off x="12440650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接點 193"/>
                <p:cNvCxnSpPr>
                  <a:cxnSpLocks/>
                  <a:endCxn id="190" idx="1"/>
                </p:cNvCxnSpPr>
                <p:nvPr/>
              </p:nvCxnSpPr>
              <p:spPr>
                <a:xfrm>
                  <a:off x="12508302" y="2076191"/>
                  <a:ext cx="274113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直線接點 196"/>
                <p:cNvCxnSpPr>
                  <a:cxnSpLocks/>
                  <a:stCxn id="190" idx="7"/>
                </p:cNvCxnSpPr>
                <p:nvPr/>
              </p:nvCxnSpPr>
              <p:spPr>
                <a:xfrm flipV="1">
                  <a:off x="12814744" y="2076191"/>
                  <a:ext cx="271528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直線接點 199"/>
                <p:cNvCxnSpPr>
                  <a:cxnSpLocks/>
                  <a:stCxn id="190" idx="7"/>
                </p:cNvCxnSpPr>
                <p:nvPr/>
              </p:nvCxnSpPr>
              <p:spPr>
                <a:xfrm flipV="1">
                  <a:off x="12814744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線接點 202"/>
                <p:cNvCxnSpPr>
                  <a:cxnSpLocks/>
                  <a:stCxn id="190" idx="3"/>
                </p:cNvCxnSpPr>
                <p:nvPr/>
              </p:nvCxnSpPr>
              <p:spPr>
                <a:xfrm flipH="1">
                  <a:off x="12440650" y="2332366"/>
                  <a:ext cx="341765" cy="180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線接點 204"/>
                <p:cNvCxnSpPr>
                  <a:cxnSpLocks/>
                  <a:stCxn id="190" idx="3"/>
                </p:cNvCxnSpPr>
                <p:nvPr/>
              </p:nvCxnSpPr>
              <p:spPr>
                <a:xfrm flipH="1">
                  <a:off x="12488698" y="2332366"/>
                  <a:ext cx="293717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直線接點 209"/>
                <p:cNvCxnSpPr>
                  <a:cxnSpLocks/>
                  <a:stCxn id="190" idx="4"/>
                </p:cNvCxnSpPr>
                <p:nvPr/>
              </p:nvCxnSpPr>
              <p:spPr>
                <a:xfrm>
                  <a:off x="12798580" y="2339061"/>
                  <a:ext cx="309881" cy="2126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直線接點 211"/>
                <p:cNvCxnSpPr>
                  <a:cxnSpLocks/>
                  <a:stCxn id="190" idx="5"/>
                </p:cNvCxnSpPr>
                <p:nvPr/>
              </p:nvCxnSpPr>
              <p:spPr>
                <a:xfrm>
                  <a:off x="12814744" y="2332366"/>
                  <a:ext cx="348828" cy="1848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8" name="群組 237"/>
              <p:cNvGrpSpPr/>
              <p:nvPr/>
            </p:nvGrpSpPr>
            <p:grpSpPr>
              <a:xfrm>
                <a:off x="7574539" y="1271412"/>
                <a:ext cx="362110" cy="223396"/>
                <a:chOff x="12640612" y="2792079"/>
                <a:chExt cx="379270" cy="578152"/>
              </a:xfrm>
            </p:grpSpPr>
            <p:sp>
              <p:nvSpPr>
                <p:cNvPr id="223" name="圓角矩形 222"/>
                <p:cNvSpPr/>
                <p:nvPr/>
              </p:nvSpPr>
              <p:spPr>
                <a:xfrm>
                  <a:off x="12806034" y="2946949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24" name="圓角矩形 223"/>
                <p:cNvSpPr/>
                <p:nvPr/>
              </p:nvSpPr>
              <p:spPr>
                <a:xfrm>
                  <a:off x="1297100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25" name="圓角矩形 224"/>
                <p:cNvSpPr/>
                <p:nvPr/>
              </p:nvSpPr>
              <p:spPr>
                <a:xfrm>
                  <a:off x="1264061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26" name="矩形 225"/>
                <p:cNvSpPr/>
                <p:nvPr/>
              </p:nvSpPr>
              <p:spPr>
                <a:xfrm>
                  <a:off x="12640612" y="2794957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27" name="矩形 226"/>
                <p:cNvSpPr/>
                <p:nvPr/>
              </p:nvSpPr>
              <p:spPr>
                <a:xfrm>
                  <a:off x="12974163" y="2792079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</p:grpSp>
        </p:grpSp>
        <p:grpSp>
          <p:nvGrpSpPr>
            <p:cNvPr id="263" name="群組 262"/>
            <p:cNvGrpSpPr/>
            <p:nvPr/>
          </p:nvGrpSpPr>
          <p:grpSpPr>
            <a:xfrm>
              <a:off x="7328215" y="4215252"/>
              <a:ext cx="828000" cy="586395"/>
              <a:chOff x="7328215" y="4215252"/>
              <a:chExt cx="828000" cy="586395"/>
            </a:xfrm>
          </p:grpSpPr>
          <p:grpSp>
            <p:nvGrpSpPr>
              <p:cNvPr id="242" name="群組 241"/>
              <p:cNvGrpSpPr/>
              <p:nvPr/>
            </p:nvGrpSpPr>
            <p:grpSpPr>
              <a:xfrm>
                <a:off x="7328215" y="4240571"/>
                <a:ext cx="828000" cy="561076"/>
                <a:chOff x="12387365" y="2032826"/>
                <a:chExt cx="828000" cy="561076"/>
              </a:xfrm>
            </p:grpSpPr>
            <p:sp>
              <p:nvSpPr>
                <p:cNvPr id="251" name="圓角矩形 250"/>
                <p:cNvSpPr/>
                <p:nvPr/>
              </p:nvSpPr>
              <p:spPr>
                <a:xfrm>
                  <a:off x="12440650" y="2076191"/>
                  <a:ext cx="722922" cy="475551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252" name="圓角矩形 251"/>
                <p:cNvSpPr/>
                <p:nvPr/>
              </p:nvSpPr>
              <p:spPr>
                <a:xfrm>
                  <a:off x="12387365" y="2032826"/>
                  <a:ext cx="828000" cy="56107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 dirty="0"/>
                </a:p>
              </p:txBody>
            </p:sp>
            <p:sp>
              <p:nvSpPr>
                <p:cNvPr id="253" name="橢圓 252"/>
                <p:cNvSpPr/>
                <p:nvPr/>
              </p:nvSpPr>
              <p:spPr>
                <a:xfrm>
                  <a:off x="12775720" y="2293342"/>
                  <a:ext cx="45719" cy="4571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cxnSp>
              <p:nvCxnSpPr>
                <p:cNvPr id="254" name="直線接點 253"/>
                <p:cNvCxnSpPr>
                  <a:cxnSpLocks/>
                  <a:endCxn id="253" idx="1"/>
                </p:cNvCxnSpPr>
                <p:nvPr/>
              </p:nvCxnSpPr>
              <p:spPr>
                <a:xfrm>
                  <a:off x="12440650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直線接點 254"/>
                <p:cNvCxnSpPr>
                  <a:cxnSpLocks/>
                  <a:endCxn id="253" idx="1"/>
                </p:cNvCxnSpPr>
                <p:nvPr/>
              </p:nvCxnSpPr>
              <p:spPr>
                <a:xfrm>
                  <a:off x="12508302" y="2076191"/>
                  <a:ext cx="274113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直線接點 255"/>
                <p:cNvCxnSpPr>
                  <a:cxnSpLocks/>
                  <a:stCxn id="253" idx="7"/>
                </p:cNvCxnSpPr>
                <p:nvPr/>
              </p:nvCxnSpPr>
              <p:spPr>
                <a:xfrm flipV="1">
                  <a:off x="12814744" y="2076191"/>
                  <a:ext cx="271528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直線接點 256"/>
                <p:cNvCxnSpPr>
                  <a:cxnSpLocks/>
                  <a:stCxn id="253" idx="7"/>
                </p:cNvCxnSpPr>
                <p:nvPr/>
              </p:nvCxnSpPr>
              <p:spPr>
                <a:xfrm flipV="1">
                  <a:off x="12814744" y="2112104"/>
                  <a:ext cx="341765" cy="1879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直線接點 257"/>
                <p:cNvCxnSpPr>
                  <a:cxnSpLocks/>
                  <a:stCxn id="253" idx="3"/>
                </p:cNvCxnSpPr>
                <p:nvPr/>
              </p:nvCxnSpPr>
              <p:spPr>
                <a:xfrm flipH="1">
                  <a:off x="12440650" y="2332366"/>
                  <a:ext cx="341765" cy="1800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直線接點 258"/>
                <p:cNvCxnSpPr>
                  <a:cxnSpLocks/>
                  <a:stCxn id="253" idx="3"/>
                </p:cNvCxnSpPr>
                <p:nvPr/>
              </p:nvCxnSpPr>
              <p:spPr>
                <a:xfrm flipH="1">
                  <a:off x="12488698" y="2332366"/>
                  <a:ext cx="293717" cy="22384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直線接點 259"/>
                <p:cNvCxnSpPr>
                  <a:cxnSpLocks/>
                  <a:stCxn id="253" idx="4"/>
                </p:cNvCxnSpPr>
                <p:nvPr/>
              </p:nvCxnSpPr>
              <p:spPr>
                <a:xfrm>
                  <a:off x="12798580" y="2339061"/>
                  <a:ext cx="309881" cy="2126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直線接點 260"/>
                <p:cNvCxnSpPr>
                  <a:cxnSpLocks/>
                  <a:stCxn id="253" idx="5"/>
                </p:cNvCxnSpPr>
                <p:nvPr/>
              </p:nvCxnSpPr>
              <p:spPr>
                <a:xfrm>
                  <a:off x="12814744" y="2332366"/>
                  <a:ext cx="348828" cy="18482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4" name="群組 243"/>
              <p:cNvGrpSpPr/>
              <p:nvPr/>
            </p:nvGrpSpPr>
            <p:grpSpPr>
              <a:xfrm rot="10800000">
                <a:off x="7574539" y="4215252"/>
                <a:ext cx="362110" cy="223396"/>
                <a:chOff x="12640612" y="2792079"/>
                <a:chExt cx="379270" cy="578152"/>
              </a:xfrm>
            </p:grpSpPr>
            <p:sp>
              <p:nvSpPr>
                <p:cNvPr id="246" name="圓角矩形 245"/>
                <p:cNvSpPr/>
                <p:nvPr/>
              </p:nvSpPr>
              <p:spPr>
                <a:xfrm>
                  <a:off x="12806034" y="2946949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47" name="圓角矩形 246"/>
                <p:cNvSpPr/>
                <p:nvPr/>
              </p:nvSpPr>
              <p:spPr>
                <a:xfrm>
                  <a:off x="1297100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48" name="圓角矩形 247"/>
                <p:cNvSpPr/>
                <p:nvPr/>
              </p:nvSpPr>
              <p:spPr>
                <a:xfrm>
                  <a:off x="12640612" y="2866243"/>
                  <a:ext cx="45719" cy="423282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49" name="矩形 248"/>
                <p:cNvSpPr/>
                <p:nvPr/>
              </p:nvSpPr>
              <p:spPr>
                <a:xfrm>
                  <a:off x="12640612" y="2794957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250" name="矩形 249"/>
                <p:cNvSpPr/>
                <p:nvPr/>
              </p:nvSpPr>
              <p:spPr>
                <a:xfrm>
                  <a:off x="12974163" y="2792079"/>
                  <a:ext cx="45719" cy="71285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</p:grpSp>
        </p:grpSp>
      </p:grpSp>
      <p:grpSp>
        <p:nvGrpSpPr>
          <p:cNvPr id="546" name="群組 545"/>
          <p:cNvGrpSpPr/>
          <p:nvPr/>
        </p:nvGrpSpPr>
        <p:grpSpPr>
          <a:xfrm rot="10800000">
            <a:off x="7239915" y="1663828"/>
            <a:ext cx="482429" cy="463981"/>
            <a:chOff x="7750962" y="1807809"/>
            <a:chExt cx="597088" cy="864000"/>
          </a:xfrm>
        </p:grpSpPr>
        <p:sp>
          <p:nvSpPr>
            <p:cNvPr id="377" name="文字方塊 376"/>
            <p:cNvSpPr txBox="1"/>
            <p:nvPr/>
          </p:nvSpPr>
          <p:spPr>
            <a:xfrm rot="16200000">
              <a:off x="7566970" y="2056703"/>
              <a:ext cx="639394" cy="2714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825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100</a:t>
              </a:r>
              <a:endParaRPr lang="zh-TW" altLang="en-US" sz="825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72" name="群組 371"/>
            <p:cNvGrpSpPr/>
            <p:nvPr/>
          </p:nvGrpSpPr>
          <p:grpSpPr>
            <a:xfrm rot="5400000">
              <a:off x="7675007" y="1998766"/>
              <a:ext cx="864000" cy="482086"/>
              <a:chOff x="8274540" y="4985946"/>
              <a:chExt cx="2050457" cy="398502"/>
            </a:xfrm>
          </p:grpSpPr>
          <p:cxnSp>
            <p:nvCxnSpPr>
              <p:cNvPr id="373" name="直線接點 372"/>
              <p:cNvCxnSpPr/>
              <p:nvPr/>
            </p:nvCxnSpPr>
            <p:spPr>
              <a:xfrm>
                <a:off x="9756870" y="5384433"/>
                <a:ext cx="4798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直線接點 373"/>
              <p:cNvCxnSpPr/>
              <p:nvPr/>
            </p:nvCxnSpPr>
            <p:spPr>
              <a:xfrm flipH="1">
                <a:off x="8274540" y="5384448"/>
                <a:ext cx="4798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直線接點 374"/>
              <p:cNvCxnSpPr/>
              <p:nvPr/>
            </p:nvCxnSpPr>
            <p:spPr>
              <a:xfrm>
                <a:off x="8274540" y="4985947"/>
                <a:ext cx="0" cy="18330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直線接點 375"/>
              <p:cNvCxnSpPr/>
              <p:nvPr/>
            </p:nvCxnSpPr>
            <p:spPr>
              <a:xfrm>
                <a:off x="10324997" y="4985946"/>
                <a:ext cx="0" cy="19127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0" name="群組 509"/>
          <p:cNvGrpSpPr/>
          <p:nvPr/>
        </p:nvGrpSpPr>
        <p:grpSpPr>
          <a:xfrm>
            <a:off x="2053973" y="596992"/>
            <a:ext cx="787104" cy="607859"/>
            <a:chOff x="1009680" y="64745"/>
            <a:chExt cx="974175" cy="1007762"/>
          </a:xfrm>
        </p:grpSpPr>
        <p:sp>
          <p:nvSpPr>
            <p:cNvPr id="456" name="圓角矩形 455"/>
            <p:cNvSpPr/>
            <p:nvPr/>
          </p:nvSpPr>
          <p:spPr>
            <a:xfrm rot="16200000">
              <a:off x="1093245" y="97590"/>
              <a:ext cx="807045" cy="9741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sz="105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66" name="文字方塊 465"/>
            <p:cNvSpPr txBox="1"/>
            <p:nvPr/>
          </p:nvSpPr>
          <p:spPr>
            <a:xfrm rot="16200000">
              <a:off x="912834" y="275789"/>
              <a:ext cx="1007762" cy="585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箱型</a:t>
              </a:r>
              <a:endParaRPr lang="en-US" altLang="zh-TW" sz="825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高溫爐</a:t>
              </a:r>
              <a:endParaRPr lang="en-US" altLang="zh-TW" sz="825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en-US" altLang="zh-TW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50*62*70</a:t>
              </a:r>
              <a:endPara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1" name="群組 510"/>
          <p:cNvGrpSpPr/>
          <p:nvPr/>
        </p:nvGrpSpPr>
        <p:grpSpPr>
          <a:xfrm>
            <a:off x="9435517" y="1015609"/>
            <a:ext cx="810228" cy="461132"/>
            <a:chOff x="10145596" y="758766"/>
            <a:chExt cx="1002795" cy="764506"/>
          </a:xfrm>
        </p:grpSpPr>
        <p:sp>
          <p:nvSpPr>
            <p:cNvPr id="458" name="圓角矩形 457"/>
            <p:cNvSpPr/>
            <p:nvPr/>
          </p:nvSpPr>
          <p:spPr>
            <a:xfrm rot="16200000">
              <a:off x="10395279" y="602965"/>
              <a:ext cx="503430" cy="100279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sz="105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67" name="文字方塊 466"/>
            <p:cNvSpPr txBox="1"/>
            <p:nvPr/>
          </p:nvSpPr>
          <p:spPr>
            <a:xfrm rot="5400000">
              <a:off x="10407881" y="950556"/>
              <a:ext cx="764506" cy="380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壓錠機</a:t>
              </a:r>
              <a:endParaRPr lang="en-US" altLang="zh-TW" sz="7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en-US" altLang="zh-TW" sz="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50*60</a:t>
              </a:r>
              <a:endParaRPr lang="zh-TW" altLang="en-US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2" name="群組 511"/>
          <p:cNvGrpSpPr/>
          <p:nvPr/>
        </p:nvGrpSpPr>
        <p:grpSpPr>
          <a:xfrm>
            <a:off x="9818419" y="3130327"/>
            <a:ext cx="427168" cy="492443"/>
            <a:chOff x="10619511" y="4264731"/>
            <a:chExt cx="528693" cy="816415"/>
          </a:xfrm>
        </p:grpSpPr>
        <p:sp>
          <p:nvSpPr>
            <p:cNvPr id="459" name="圓角矩形 458"/>
            <p:cNvSpPr/>
            <p:nvPr/>
          </p:nvSpPr>
          <p:spPr>
            <a:xfrm rot="5400000">
              <a:off x="10650413" y="4445947"/>
              <a:ext cx="497913" cy="47012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sz="105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68" name="文字方塊 467"/>
            <p:cNvSpPr txBox="1"/>
            <p:nvPr/>
          </p:nvSpPr>
          <p:spPr>
            <a:xfrm rot="5400000">
              <a:off x="10475650" y="4408592"/>
              <a:ext cx="816415" cy="5286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88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微量</a:t>
              </a:r>
              <a:endParaRPr lang="en-US" altLang="zh-TW" sz="788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788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天秤</a:t>
              </a:r>
              <a:endParaRPr lang="en-US" altLang="zh-TW" sz="788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6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70*70*70</a:t>
              </a:r>
              <a:endPara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3" name="群組 512"/>
          <p:cNvGrpSpPr/>
          <p:nvPr/>
        </p:nvGrpSpPr>
        <p:grpSpPr>
          <a:xfrm>
            <a:off x="2040989" y="1717641"/>
            <a:ext cx="773107" cy="480037"/>
            <a:chOff x="993610" y="1922655"/>
            <a:chExt cx="956851" cy="795847"/>
          </a:xfrm>
        </p:grpSpPr>
        <p:sp>
          <p:nvSpPr>
            <p:cNvPr id="462" name="矩形 461"/>
            <p:cNvSpPr/>
            <p:nvPr/>
          </p:nvSpPr>
          <p:spPr>
            <a:xfrm>
              <a:off x="993610" y="2374014"/>
              <a:ext cx="956355" cy="2706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469" name="文字方塊 468"/>
            <p:cNvSpPr txBox="1"/>
            <p:nvPr/>
          </p:nvSpPr>
          <p:spPr>
            <a:xfrm rot="16200000">
              <a:off x="1239740" y="2274502"/>
              <a:ext cx="473585" cy="414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電</a:t>
              </a:r>
              <a:endParaRPr lang="en-US" altLang="zh-TW" sz="788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腦</a:t>
              </a:r>
            </a:p>
          </p:txBody>
        </p:sp>
        <p:sp>
          <p:nvSpPr>
            <p:cNvPr id="486" name="矩形 485"/>
            <p:cNvSpPr/>
            <p:nvPr/>
          </p:nvSpPr>
          <p:spPr>
            <a:xfrm>
              <a:off x="994106" y="2048401"/>
              <a:ext cx="956355" cy="2706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21" name="文字方塊 520"/>
            <p:cNvSpPr txBox="1"/>
            <p:nvPr/>
          </p:nvSpPr>
          <p:spPr>
            <a:xfrm rot="16200000">
              <a:off x="1236475" y="1877205"/>
              <a:ext cx="473586" cy="564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印</a:t>
              </a:r>
              <a:endParaRPr lang="en-US" altLang="zh-TW" sz="788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表</a:t>
              </a:r>
              <a:endParaRPr lang="en-US" altLang="zh-TW" sz="788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機</a:t>
              </a:r>
            </a:p>
          </p:txBody>
        </p:sp>
      </p:grpSp>
      <p:grpSp>
        <p:nvGrpSpPr>
          <p:cNvPr id="514" name="群組 513"/>
          <p:cNvGrpSpPr/>
          <p:nvPr/>
        </p:nvGrpSpPr>
        <p:grpSpPr>
          <a:xfrm>
            <a:off x="2025782" y="2176246"/>
            <a:ext cx="807869" cy="607981"/>
            <a:chOff x="974788" y="2682974"/>
            <a:chExt cx="999875" cy="1007965"/>
          </a:xfrm>
        </p:grpSpPr>
        <p:sp>
          <p:nvSpPr>
            <p:cNvPr id="460" name="圓角矩形 459"/>
            <p:cNvSpPr/>
            <p:nvPr/>
          </p:nvSpPr>
          <p:spPr>
            <a:xfrm rot="16200000">
              <a:off x="993330" y="2664432"/>
              <a:ext cx="962791" cy="99987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sz="105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70" name="文字方塊 469"/>
            <p:cNvSpPr txBox="1"/>
            <p:nvPr/>
          </p:nvSpPr>
          <p:spPr>
            <a:xfrm rot="16200000">
              <a:off x="961052" y="2897752"/>
              <a:ext cx="1007762" cy="5786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氣相層析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質譜儀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788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58*51*48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7" name="群組 546"/>
          <p:cNvGrpSpPr/>
          <p:nvPr/>
        </p:nvGrpSpPr>
        <p:grpSpPr>
          <a:xfrm>
            <a:off x="2013083" y="3004213"/>
            <a:ext cx="625496" cy="846502"/>
            <a:chOff x="942120" y="4122559"/>
            <a:chExt cx="574300" cy="1295728"/>
          </a:xfrm>
        </p:grpSpPr>
        <p:sp>
          <p:nvSpPr>
            <p:cNvPr id="477" name="文字方塊 476"/>
            <p:cNvSpPr txBox="1"/>
            <p:nvPr/>
          </p:nvSpPr>
          <p:spPr>
            <a:xfrm rot="16200000">
              <a:off x="808989" y="4255690"/>
              <a:ext cx="577108" cy="310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Zero</a:t>
              </a:r>
            </a:p>
            <a:p>
              <a:pPr algn="ctr"/>
              <a:r>
                <a:rPr lang="en-US" altLang="zh-TW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air</a:t>
              </a:r>
              <a:endParaRPr lang="zh-TW" alt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6" name="群組 515"/>
            <p:cNvGrpSpPr/>
            <p:nvPr/>
          </p:nvGrpSpPr>
          <p:grpSpPr>
            <a:xfrm>
              <a:off x="943426" y="4250989"/>
              <a:ext cx="572994" cy="1167298"/>
              <a:chOff x="943426" y="4250989"/>
              <a:chExt cx="572994" cy="1167298"/>
            </a:xfrm>
          </p:grpSpPr>
          <p:grpSp>
            <p:nvGrpSpPr>
              <p:cNvPr id="475" name="群組 474"/>
              <p:cNvGrpSpPr/>
              <p:nvPr/>
            </p:nvGrpSpPr>
            <p:grpSpPr>
              <a:xfrm>
                <a:off x="943426" y="4250989"/>
                <a:ext cx="572994" cy="1077430"/>
                <a:chOff x="942918" y="4242363"/>
                <a:chExt cx="572994" cy="1077430"/>
              </a:xfrm>
            </p:grpSpPr>
            <p:sp>
              <p:nvSpPr>
                <p:cNvPr id="471" name="橢圓 470"/>
                <p:cNvSpPr/>
                <p:nvPr/>
              </p:nvSpPr>
              <p:spPr>
                <a:xfrm>
                  <a:off x="945985" y="4242363"/>
                  <a:ext cx="267061" cy="332377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473" name="橢圓 472"/>
                <p:cNvSpPr/>
                <p:nvPr/>
              </p:nvSpPr>
              <p:spPr>
                <a:xfrm>
                  <a:off x="942918" y="4987414"/>
                  <a:ext cx="267061" cy="332379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474" name="橢圓 473"/>
                <p:cNvSpPr/>
                <p:nvPr/>
              </p:nvSpPr>
              <p:spPr>
                <a:xfrm>
                  <a:off x="942918" y="4618933"/>
                  <a:ext cx="267061" cy="332379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673" name="橢圓 672"/>
                <p:cNvSpPr/>
                <p:nvPr/>
              </p:nvSpPr>
              <p:spPr>
                <a:xfrm>
                  <a:off x="1241852" y="4987415"/>
                  <a:ext cx="267061" cy="33237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674" name="橢圓 673"/>
                <p:cNvSpPr/>
                <p:nvPr/>
              </p:nvSpPr>
              <p:spPr>
                <a:xfrm>
                  <a:off x="1248851" y="4609500"/>
                  <a:ext cx="267061" cy="33237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</p:grpSp>
          <p:sp>
            <p:nvSpPr>
              <p:cNvPr id="478" name="文字方塊 477"/>
              <p:cNvSpPr txBox="1"/>
              <p:nvPr/>
            </p:nvSpPr>
            <p:spPr>
              <a:xfrm rot="16200000">
                <a:off x="839420" y="4665760"/>
                <a:ext cx="501044" cy="23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altLang="zh-TW" sz="105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zh-TW" altLang="en-US" sz="105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0" name="文字方塊 479"/>
              <p:cNvSpPr txBox="1"/>
              <p:nvPr/>
            </p:nvSpPr>
            <p:spPr>
              <a:xfrm rot="16200000">
                <a:off x="833988" y="5051198"/>
                <a:ext cx="501044" cy="23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sz="105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zh-TW" altLang="en-US" sz="105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2" name="文字方塊 671"/>
              <p:cNvSpPr txBox="1"/>
              <p:nvPr/>
            </p:nvSpPr>
            <p:spPr>
              <a:xfrm rot="16200000">
                <a:off x="1127167" y="5036171"/>
                <a:ext cx="501044" cy="23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sz="105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zh-TW" altLang="en-US" sz="105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6" name="文字方塊 675"/>
              <p:cNvSpPr txBox="1"/>
              <p:nvPr/>
            </p:nvSpPr>
            <p:spPr>
              <a:xfrm rot="16200000">
                <a:off x="1123521" y="4650613"/>
                <a:ext cx="501044" cy="233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TW" sz="10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TW" sz="105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zh-TW" altLang="en-US" sz="105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481" name="矩形 480"/>
          <p:cNvSpPr/>
          <p:nvPr/>
        </p:nvSpPr>
        <p:spPr>
          <a:xfrm>
            <a:off x="4178011" y="631098"/>
            <a:ext cx="2360939" cy="427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grpSp>
        <p:nvGrpSpPr>
          <p:cNvPr id="515" name="群組 514"/>
          <p:cNvGrpSpPr/>
          <p:nvPr/>
        </p:nvGrpSpPr>
        <p:grpSpPr>
          <a:xfrm>
            <a:off x="2044288" y="2729058"/>
            <a:ext cx="819456" cy="346249"/>
            <a:chOff x="970234" y="3599473"/>
            <a:chExt cx="1014216" cy="574042"/>
          </a:xfrm>
        </p:grpSpPr>
        <p:sp>
          <p:nvSpPr>
            <p:cNvPr id="482" name="圓角矩形 481"/>
            <p:cNvSpPr/>
            <p:nvPr/>
          </p:nvSpPr>
          <p:spPr>
            <a:xfrm>
              <a:off x="1001354" y="3679360"/>
              <a:ext cx="964980" cy="43890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483" name="文字方塊 482"/>
            <p:cNvSpPr txBox="1"/>
            <p:nvPr/>
          </p:nvSpPr>
          <p:spPr>
            <a:xfrm>
              <a:off x="970234" y="3599473"/>
              <a:ext cx="1014216" cy="574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吹氣捕捉裝置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18*45*37</a:t>
              </a:r>
              <a:endPara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3" name="群組 582"/>
          <p:cNvGrpSpPr/>
          <p:nvPr/>
        </p:nvGrpSpPr>
        <p:grpSpPr>
          <a:xfrm>
            <a:off x="9435517" y="1346970"/>
            <a:ext cx="810226" cy="487634"/>
            <a:chOff x="10300726" y="1308125"/>
            <a:chExt cx="727059" cy="808442"/>
          </a:xfrm>
        </p:grpSpPr>
        <p:sp>
          <p:nvSpPr>
            <p:cNvPr id="493" name="圓角矩形 492"/>
            <p:cNvSpPr/>
            <p:nvPr/>
          </p:nvSpPr>
          <p:spPr>
            <a:xfrm>
              <a:off x="10300726" y="1428309"/>
              <a:ext cx="727059" cy="56899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01" name="文字方塊 500"/>
            <p:cNvSpPr txBox="1"/>
            <p:nvPr/>
          </p:nvSpPr>
          <p:spPr>
            <a:xfrm rot="5400000">
              <a:off x="10375784" y="1562113"/>
              <a:ext cx="808442" cy="3004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液相</a:t>
              </a:r>
              <a:endParaRPr lang="en-US" altLang="zh-TW" sz="788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788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層析儀</a:t>
              </a:r>
            </a:p>
          </p:txBody>
        </p:sp>
      </p:grpSp>
      <p:grpSp>
        <p:nvGrpSpPr>
          <p:cNvPr id="509" name="群組 508"/>
          <p:cNvGrpSpPr/>
          <p:nvPr/>
        </p:nvGrpSpPr>
        <p:grpSpPr>
          <a:xfrm>
            <a:off x="9435519" y="1903494"/>
            <a:ext cx="809517" cy="601447"/>
            <a:chOff x="10300024" y="2211528"/>
            <a:chExt cx="715971" cy="997132"/>
          </a:xfrm>
        </p:grpSpPr>
        <p:sp>
          <p:nvSpPr>
            <p:cNvPr id="494" name="圓角矩形 493"/>
            <p:cNvSpPr/>
            <p:nvPr/>
          </p:nvSpPr>
          <p:spPr>
            <a:xfrm>
              <a:off x="10300024" y="2310718"/>
              <a:ext cx="715971" cy="7754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02" name="文字方塊 501"/>
            <p:cNvSpPr txBox="1"/>
            <p:nvPr/>
          </p:nvSpPr>
          <p:spPr>
            <a:xfrm rot="5400000">
              <a:off x="10152064" y="2516144"/>
              <a:ext cx="997132" cy="3879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紫外</a:t>
              </a:r>
              <a:r>
                <a:rPr lang="en-US" altLang="zh-TW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-</a:t>
              </a:r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可見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光譜儀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44*57*23</a:t>
              </a:r>
            </a:p>
          </p:txBody>
        </p:sp>
      </p:grpSp>
      <p:grpSp>
        <p:nvGrpSpPr>
          <p:cNvPr id="505" name="群組 504"/>
          <p:cNvGrpSpPr/>
          <p:nvPr/>
        </p:nvGrpSpPr>
        <p:grpSpPr>
          <a:xfrm>
            <a:off x="9455546" y="1724893"/>
            <a:ext cx="772706" cy="274434"/>
            <a:chOff x="9615936" y="4859162"/>
            <a:chExt cx="956355" cy="454981"/>
          </a:xfrm>
        </p:grpSpPr>
        <p:sp>
          <p:nvSpPr>
            <p:cNvPr id="503" name="矩形 502"/>
            <p:cNvSpPr/>
            <p:nvPr/>
          </p:nvSpPr>
          <p:spPr>
            <a:xfrm rot="10800000">
              <a:off x="9615936" y="4969445"/>
              <a:ext cx="956355" cy="2268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04" name="文字方塊 503"/>
            <p:cNvSpPr txBox="1"/>
            <p:nvPr/>
          </p:nvSpPr>
          <p:spPr>
            <a:xfrm rot="5400000">
              <a:off x="9862134" y="4896190"/>
              <a:ext cx="454981" cy="3809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電</a:t>
              </a:r>
              <a:endParaRPr lang="en-US" altLang="zh-TW" sz="7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腦</a:t>
              </a:r>
            </a:p>
          </p:txBody>
        </p:sp>
      </p:grpSp>
      <p:grpSp>
        <p:nvGrpSpPr>
          <p:cNvPr id="506" name="群組 505"/>
          <p:cNvGrpSpPr/>
          <p:nvPr/>
        </p:nvGrpSpPr>
        <p:grpSpPr>
          <a:xfrm>
            <a:off x="9455546" y="2406405"/>
            <a:ext cx="768995" cy="274434"/>
            <a:chOff x="9641649" y="4720071"/>
            <a:chExt cx="951762" cy="454981"/>
          </a:xfrm>
        </p:grpSpPr>
        <p:sp>
          <p:nvSpPr>
            <p:cNvPr id="507" name="矩形 506"/>
            <p:cNvSpPr/>
            <p:nvPr/>
          </p:nvSpPr>
          <p:spPr>
            <a:xfrm rot="10800000">
              <a:off x="9641649" y="4805400"/>
              <a:ext cx="951762" cy="2706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050"/>
            </a:p>
          </p:txBody>
        </p:sp>
        <p:sp>
          <p:nvSpPr>
            <p:cNvPr id="508" name="文字方塊 507"/>
            <p:cNvSpPr txBox="1"/>
            <p:nvPr/>
          </p:nvSpPr>
          <p:spPr>
            <a:xfrm rot="5400000">
              <a:off x="9889476" y="4757099"/>
              <a:ext cx="454981" cy="3809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電</a:t>
              </a:r>
              <a:endParaRPr lang="en-US" altLang="zh-TW" sz="7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腦</a:t>
              </a:r>
            </a:p>
          </p:txBody>
        </p:sp>
      </p:grpSp>
      <p:grpSp>
        <p:nvGrpSpPr>
          <p:cNvPr id="520" name="群組 519"/>
          <p:cNvGrpSpPr/>
          <p:nvPr/>
        </p:nvGrpSpPr>
        <p:grpSpPr>
          <a:xfrm>
            <a:off x="9440967" y="2579441"/>
            <a:ext cx="783573" cy="543739"/>
            <a:chOff x="10310168" y="3351424"/>
            <a:chExt cx="691377" cy="901458"/>
          </a:xfrm>
        </p:grpSpPr>
        <p:sp>
          <p:nvSpPr>
            <p:cNvPr id="495" name="圓角矩形 494"/>
            <p:cNvSpPr/>
            <p:nvPr/>
          </p:nvSpPr>
          <p:spPr>
            <a:xfrm>
              <a:off x="10310168" y="3459655"/>
              <a:ext cx="691377" cy="66942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19" name="文字方塊 518"/>
            <p:cNvSpPr txBox="1"/>
            <p:nvPr/>
          </p:nvSpPr>
          <p:spPr>
            <a:xfrm rot="5400000">
              <a:off x="10239958" y="3666371"/>
              <a:ext cx="901458" cy="2715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天秤</a:t>
              </a:r>
              <a:endParaRPr lang="en-US" altLang="zh-TW" sz="7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en-US" altLang="zh-TW" sz="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20*33*32</a:t>
              </a:r>
              <a:endParaRPr lang="zh-TW" altLang="en-US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30" name="直線接點 529"/>
          <p:cNvCxnSpPr/>
          <p:nvPr/>
        </p:nvCxnSpPr>
        <p:spPr>
          <a:xfrm rot="5400000">
            <a:off x="10450436" y="490657"/>
            <a:ext cx="0" cy="179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0" name="群組 579"/>
          <p:cNvGrpSpPr/>
          <p:nvPr/>
        </p:nvGrpSpPr>
        <p:grpSpPr>
          <a:xfrm>
            <a:off x="7563434" y="2893115"/>
            <a:ext cx="713657" cy="346249"/>
            <a:chOff x="7828578" y="3871462"/>
            <a:chExt cx="883272" cy="574043"/>
          </a:xfrm>
        </p:grpSpPr>
        <p:sp>
          <p:nvSpPr>
            <p:cNvPr id="522" name="圓角矩形 521"/>
            <p:cNvSpPr/>
            <p:nvPr/>
          </p:nvSpPr>
          <p:spPr>
            <a:xfrm>
              <a:off x="7836570" y="3891729"/>
              <a:ext cx="874823" cy="51840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37" name="文字方塊 536"/>
            <p:cNvSpPr txBox="1"/>
            <p:nvPr/>
          </p:nvSpPr>
          <p:spPr>
            <a:xfrm>
              <a:off x="7828578" y="3871462"/>
              <a:ext cx="883272" cy="5740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循環冷卻槽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50*70*80</a:t>
              </a:r>
              <a:endPara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79" name="群組 578"/>
          <p:cNvGrpSpPr/>
          <p:nvPr/>
        </p:nvGrpSpPr>
        <p:grpSpPr>
          <a:xfrm>
            <a:off x="7569892" y="1663834"/>
            <a:ext cx="726763" cy="1224109"/>
            <a:chOff x="7836571" y="1833450"/>
            <a:chExt cx="899493" cy="2029435"/>
          </a:xfrm>
        </p:grpSpPr>
        <p:sp>
          <p:nvSpPr>
            <p:cNvPr id="523" name="圓角矩形 522"/>
            <p:cNvSpPr/>
            <p:nvPr/>
          </p:nvSpPr>
          <p:spPr>
            <a:xfrm>
              <a:off x="7836571" y="3223756"/>
              <a:ext cx="874823" cy="60466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38" name="文字方塊 537"/>
            <p:cNvSpPr txBox="1"/>
            <p:nvPr/>
          </p:nvSpPr>
          <p:spPr>
            <a:xfrm>
              <a:off x="7891838" y="3154901"/>
              <a:ext cx="764233" cy="707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電化學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工作站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100*61*101</a:t>
              </a:r>
              <a:endParaRPr lang="zh-TW" altLang="en-US" sz="67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668" name="圓角矩形 667"/>
            <p:cNvSpPr/>
            <p:nvPr/>
          </p:nvSpPr>
          <p:spPr>
            <a:xfrm>
              <a:off x="8096169" y="1864308"/>
              <a:ext cx="607806" cy="74516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669" name="文字方塊 668"/>
            <p:cNvSpPr txBox="1"/>
            <p:nvPr/>
          </p:nvSpPr>
          <p:spPr>
            <a:xfrm>
              <a:off x="8078967" y="1833450"/>
              <a:ext cx="657097" cy="707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離子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75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層析儀</a:t>
              </a:r>
              <a:endParaRPr lang="en-US" altLang="zh-TW" sz="7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26</a:t>
              </a:r>
              <a:r>
                <a:rPr lang="zh-TW" altLang="en-US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</a:t>
              </a:r>
              <a:r>
                <a:rPr lang="en-US" altLang="zh-TW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47*36</a:t>
              </a:r>
              <a:endParaRPr lang="zh-TW" altLang="en-US" sz="67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54" name="群組 553"/>
          <p:cNvGrpSpPr/>
          <p:nvPr/>
        </p:nvGrpSpPr>
        <p:grpSpPr>
          <a:xfrm>
            <a:off x="4381695" y="4058768"/>
            <a:ext cx="893090" cy="551174"/>
            <a:chOff x="3821622" y="5803981"/>
            <a:chExt cx="1105350" cy="913785"/>
          </a:xfrm>
        </p:grpSpPr>
        <p:sp>
          <p:nvSpPr>
            <p:cNvPr id="551" name="矩形 550"/>
            <p:cNvSpPr/>
            <p:nvPr/>
          </p:nvSpPr>
          <p:spPr>
            <a:xfrm>
              <a:off x="3821622" y="5803981"/>
              <a:ext cx="1047913" cy="9071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552" name="文字方塊 551"/>
            <p:cNvSpPr txBox="1"/>
            <p:nvPr/>
          </p:nvSpPr>
          <p:spPr>
            <a:xfrm>
              <a:off x="4009973" y="6143724"/>
              <a:ext cx="916999" cy="574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冰箱</a:t>
              </a:r>
              <a:endPara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82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66.5*68*166</a:t>
              </a:r>
              <a:endPara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1" name="群組 610"/>
          <p:cNvGrpSpPr/>
          <p:nvPr/>
        </p:nvGrpSpPr>
        <p:grpSpPr>
          <a:xfrm>
            <a:off x="5280712" y="3872305"/>
            <a:ext cx="1842039" cy="755199"/>
            <a:chOff x="4934308" y="5494848"/>
            <a:chExt cx="2279837" cy="1252036"/>
          </a:xfrm>
        </p:grpSpPr>
        <p:grpSp>
          <p:nvGrpSpPr>
            <p:cNvPr id="449" name="群組 448"/>
            <p:cNvGrpSpPr/>
            <p:nvPr/>
          </p:nvGrpSpPr>
          <p:grpSpPr>
            <a:xfrm>
              <a:off x="4934308" y="5494848"/>
              <a:ext cx="2279837" cy="1216093"/>
              <a:chOff x="4934308" y="5494848"/>
              <a:chExt cx="2279837" cy="1216093"/>
            </a:xfrm>
          </p:grpSpPr>
          <p:sp>
            <p:nvSpPr>
              <p:cNvPr id="114" name="矩形 113"/>
              <p:cNvSpPr/>
              <p:nvPr/>
            </p:nvSpPr>
            <p:spPr>
              <a:xfrm>
                <a:off x="4934308" y="5785864"/>
                <a:ext cx="2092463" cy="92507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grpSp>
            <p:nvGrpSpPr>
              <p:cNvPr id="448" name="群組 447"/>
              <p:cNvGrpSpPr/>
              <p:nvPr/>
            </p:nvGrpSpPr>
            <p:grpSpPr>
              <a:xfrm>
                <a:off x="4942934" y="5494848"/>
                <a:ext cx="2271211" cy="1216092"/>
                <a:chOff x="4942934" y="5494848"/>
                <a:chExt cx="2271211" cy="1216092"/>
              </a:xfrm>
            </p:grpSpPr>
            <p:sp>
              <p:nvSpPr>
                <p:cNvPr id="100" name="文字方塊 99"/>
                <p:cNvSpPr txBox="1"/>
                <p:nvPr/>
              </p:nvSpPr>
              <p:spPr>
                <a:xfrm>
                  <a:off x="5818148" y="5494848"/>
                  <a:ext cx="228636" cy="3826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zh-TW" altLang="en-US" sz="9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6" name="矩形 115"/>
                <p:cNvSpPr/>
                <p:nvPr/>
              </p:nvSpPr>
              <p:spPr>
                <a:xfrm>
                  <a:off x="4942934" y="5794490"/>
                  <a:ext cx="122559" cy="13644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sp>
              <p:nvSpPr>
                <p:cNvPr id="117" name="矩形 116"/>
                <p:cNvSpPr/>
                <p:nvPr/>
              </p:nvSpPr>
              <p:spPr>
                <a:xfrm>
                  <a:off x="6907591" y="5799832"/>
                  <a:ext cx="122559" cy="13644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350"/>
                </a:p>
              </p:txBody>
            </p:sp>
            <p:cxnSp>
              <p:nvCxnSpPr>
                <p:cNvPr id="118" name="直線接點 117"/>
                <p:cNvCxnSpPr>
                  <a:cxnSpLocks/>
                  <a:stCxn id="116" idx="3"/>
                  <a:endCxn id="117" idx="1"/>
                </p:cNvCxnSpPr>
                <p:nvPr/>
              </p:nvCxnSpPr>
              <p:spPr>
                <a:xfrm>
                  <a:off x="5065493" y="5862712"/>
                  <a:ext cx="1842098" cy="534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995588" y="5936006"/>
                  <a:ext cx="1973283" cy="53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直線接點 394"/>
                <p:cNvCxnSpPr/>
                <p:nvPr/>
              </p:nvCxnSpPr>
              <p:spPr>
                <a:xfrm rot="16200000">
                  <a:off x="7136613" y="6633407"/>
                  <a:ext cx="0" cy="15506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75" name="文字方塊 574"/>
            <p:cNvSpPr txBox="1"/>
            <p:nvPr/>
          </p:nvSpPr>
          <p:spPr>
            <a:xfrm>
              <a:off x="6120721" y="6185599"/>
              <a:ext cx="963309" cy="561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8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抽風櫃</a:t>
              </a:r>
              <a:endParaRPr lang="en-US" altLang="zh-TW" sz="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150*75</a:t>
              </a:r>
              <a:r>
                <a:rPr lang="en-US" altLang="zh-TW" sz="8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*262.5</a:t>
              </a:r>
              <a:endParaRPr lang="zh-TW" altLang="en-US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8" name="文字方塊 587"/>
          <p:cNvSpPr txBox="1"/>
          <p:nvPr/>
        </p:nvSpPr>
        <p:spPr>
          <a:xfrm>
            <a:off x="4133051" y="62572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乾燥箱</a:t>
            </a:r>
            <a:endParaRPr lang="en-US" altLang="zh-TW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40*38*57</a:t>
            </a:r>
            <a:endParaRPr lang="zh-TW" altLang="en-US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91" name="矩形 590"/>
          <p:cNvSpPr/>
          <p:nvPr/>
        </p:nvSpPr>
        <p:spPr>
          <a:xfrm>
            <a:off x="8309152" y="3359174"/>
            <a:ext cx="528247" cy="2203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592" name="矩形 591"/>
          <p:cNvSpPr/>
          <p:nvPr/>
        </p:nvSpPr>
        <p:spPr>
          <a:xfrm>
            <a:off x="8309147" y="1344578"/>
            <a:ext cx="528247" cy="2203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grpSp>
        <p:nvGrpSpPr>
          <p:cNvPr id="597" name="群組 596"/>
          <p:cNvGrpSpPr/>
          <p:nvPr/>
        </p:nvGrpSpPr>
        <p:grpSpPr>
          <a:xfrm rot="10800000">
            <a:off x="7774482" y="4192808"/>
            <a:ext cx="3361773" cy="880349"/>
            <a:chOff x="8077994" y="6041998"/>
            <a:chExt cx="4160766" cy="1459520"/>
          </a:xfrm>
        </p:grpSpPr>
        <p:sp>
          <p:nvSpPr>
            <p:cNvPr id="569" name="圓形圖 568"/>
            <p:cNvSpPr/>
            <p:nvPr/>
          </p:nvSpPr>
          <p:spPr>
            <a:xfrm rot="16200000">
              <a:off x="8399555" y="5725165"/>
              <a:ext cx="1454792" cy="2097914"/>
            </a:xfrm>
            <a:prstGeom prst="pie">
              <a:avLst>
                <a:gd name="adj1" fmla="val 9769"/>
                <a:gd name="adj2" fmla="val 5420887"/>
              </a:avLst>
            </a:prstGeom>
            <a:noFill/>
            <a:ln w="952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1" dirty="0">
                <a:solidFill>
                  <a:schemeClr val="tx1"/>
                </a:solidFill>
              </a:endParaRPr>
            </a:p>
          </p:txBody>
        </p:sp>
        <p:sp>
          <p:nvSpPr>
            <p:cNvPr id="595" name="圓形圖 594"/>
            <p:cNvSpPr/>
            <p:nvPr/>
          </p:nvSpPr>
          <p:spPr>
            <a:xfrm rot="5400000" flipH="1">
              <a:off x="10487302" y="5745334"/>
              <a:ext cx="1454793" cy="2048122"/>
            </a:xfrm>
            <a:prstGeom prst="pie">
              <a:avLst>
                <a:gd name="adj1" fmla="val 9769"/>
                <a:gd name="adj2" fmla="val 5420887"/>
              </a:avLst>
            </a:prstGeom>
            <a:noFill/>
            <a:ln w="9525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6758956" y="2508203"/>
            <a:ext cx="509885" cy="215444"/>
            <a:chOff x="6650857" y="2786967"/>
            <a:chExt cx="878925" cy="537751"/>
          </a:xfrm>
        </p:grpSpPr>
        <p:sp>
          <p:nvSpPr>
            <p:cNvPr id="599" name="圓角矩形 598"/>
            <p:cNvSpPr/>
            <p:nvPr/>
          </p:nvSpPr>
          <p:spPr>
            <a:xfrm>
              <a:off x="6705281" y="2841009"/>
              <a:ext cx="731376" cy="41714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600" name="文字方塊 599"/>
            <p:cNvSpPr txBox="1"/>
            <p:nvPr/>
          </p:nvSpPr>
          <p:spPr>
            <a:xfrm>
              <a:off x="6650857" y="2786967"/>
              <a:ext cx="878925" cy="537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8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攪拌器</a:t>
              </a:r>
            </a:p>
          </p:txBody>
        </p:sp>
      </p:grpSp>
      <p:grpSp>
        <p:nvGrpSpPr>
          <p:cNvPr id="612" name="群組 611"/>
          <p:cNvGrpSpPr/>
          <p:nvPr/>
        </p:nvGrpSpPr>
        <p:grpSpPr>
          <a:xfrm>
            <a:off x="7029561" y="4041878"/>
            <a:ext cx="1012545" cy="563787"/>
            <a:chOff x="7116058" y="5775982"/>
            <a:chExt cx="1253197" cy="934695"/>
          </a:xfrm>
        </p:grpSpPr>
        <p:sp>
          <p:nvSpPr>
            <p:cNvPr id="549" name="矩形 548"/>
            <p:cNvSpPr/>
            <p:nvPr/>
          </p:nvSpPr>
          <p:spPr>
            <a:xfrm>
              <a:off x="7116058" y="5775982"/>
              <a:ext cx="1253197" cy="9346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550" name="文字方塊 549"/>
            <p:cNvSpPr txBox="1"/>
            <p:nvPr/>
          </p:nvSpPr>
          <p:spPr>
            <a:xfrm>
              <a:off x="7325791" y="5813369"/>
              <a:ext cx="942792" cy="6123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微波消化器</a:t>
              </a:r>
              <a:endPara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61*76*64</a:t>
              </a:r>
            </a:p>
          </p:txBody>
        </p:sp>
        <p:sp>
          <p:nvSpPr>
            <p:cNvPr id="601" name="圓角矩形 600"/>
            <p:cNvSpPr/>
            <p:nvPr/>
          </p:nvSpPr>
          <p:spPr>
            <a:xfrm>
              <a:off x="7323740" y="5827706"/>
              <a:ext cx="980906" cy="564315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0" name="群組 609"/>
          <p:cNvGrpSpPr/>
          <p:nvPr/>
        </p:nvGrpSpPr>
        <p:grpSpPr>
          <a:xfrm>
            <a:off x="9531307" y="3598613"/>
            <a:ext cx="745187" cy="1042435"/>
            <a:chOff x="10022410" y="5078529"/>
            <a:chExt cx="1142654" cy="1916455"/>
          </a:xfrm>
        </p:grpSpPr>
        <p:sp>
          <p:nvSpPr>
            <p:cNvPr id="541" name="矩形 540"/>
            <p:cNvSpPr/>
            <p:nvPr/>
          </p:nvSpPr>
          <p:spPr>
            <a:xfrm>
              <a:off x="10091380" y="5078529"/>
              <a:ext cx="1073684" cy="9445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cxnSp>
          <p:nvCxnSpPr>
            <p:cNvPr id="604" name="直線接點 603"/>
            <p:cNvCxnSpPr/>
            <p:nvPr/>
          </p:nvCxnSpPr>
          <p:spPr>
            <a:xfrm>
              <a:off x="10453658" y="5088285"/>
              <a:ext cx="0" cy="945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直線接點 605"/>
            <p:cNvCxnSpPr/>
            <p:nvPr/>
          </p:nvCxnSpPr>
          <p:spPr>
            <a:xfrm>
              <a:off x="10805257" y="5078529"/>
              <a:ext cx="0" cy="945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7" name="文字方塊 606"/>
            <p:cNvSpPr txBox="1"/>
            <p:nvPr/>
          </p:nvSpPr>
          <p:spPr>
            <a:xfrm rot="5400000">
              <a:off x="9798300" y="5309039"/>
              <a:ext cx="979152" cy="53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廢液</a:t>
              </a:r>
              <a:endParaRPr lang="en-US" altLang="zh-TW" sz="825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暫存區</a:t>
              </a:r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642A0C0C-33DE-6C5D-21F9-F67CC32DDE1F}"/>
                </a:ext>
              </a:extLst>
            </p:cNvPr>
            <p:cNvSpPr txBox="1"/>
            <p:nvPr/>
          </p:nvSpPr>
          <p:spPr>
            <a:xfrm rot="5400000">
              <a:off x="9808481" y="6239943"/>
              <a:ext cx="979150" cy="530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廢液</a:t>
              </a:r>
              <a:endParaRPr lang="en-US" altLang="zh-TW" sz="825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/>
              <a:r>
                <a:rPr lang="zh-TW" altLang="en-US" sz="825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暫存區</a:t>
              </a:r>
            </a:p>
          </p:txBody>
        </p:sp>
      </p:grpSp>
      <p:sp>
        <p:nvSpPr>
          <p:cNvPr id="609" name="矩形 608"/>
          <p:cNvSpPr/>
          <p:nvPr/>
        </p:nvSpPr>
        <p:spPr>
          <a:xfrm>
            <a:off x="7484402" y="2169510"/>
            <a:ext cx="36940" cy="1083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grpSp>
        <p:nvGrpSpPr>
          <p:cNvPr id="621" name="群組 620"/>
          <p:cNvGrpSpPr/>
          <p:nvPr/>
        </p:nvGrpSpPr>
        <p:grpSpPr>
          <a:xfrm>
            <a:off x="5253562" y="592088"/>
            <a:ext cx="1302739" cy="450953"/>
            <a:chOff x="4715893" y="53583"/>
            <a:chExt cx="1612361" cy="747630"/>
          </a:xfrm>
        </p:grpSpPr>
        <p:grpSp>
          <p:nvGrpSpPr>
            <p:cNvPr id="518" name="群組 517"/>
            <p:cNvGrpSpPr/>
            <p:nvPr/>
          </p:nvGrpSpPr>
          <p:grpSpPr>
            <a:xfrm>
              <a:off x="4715893" y="53583"/>
              <a:ext cx="1612361" cy="747630"/>
              <a:chOff x="4715893" y="53583"/>
              <a:chExt cx="1612361" cy="747630"/>
            </a:xfrm>
          </p:grpSpPr>
          <p:sp>
            <p:nvSpPr>
              <p:cNvPr id="484" name="圓角矩形 483"/>
              <p:cNvSpPr/>
              <p:nvPr/>
            </p:nvSpPr>
            <p:spPr>
              <a:xfrm>
                <a:off x="4801216" y="156651"/>
                <a:ext cx="718940" cy="64455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sp>
            <p:nvSpPr>
              <p:cNvPr id="485" name="文字方塊 484"/>
              <p:cNvSpPr txBox="1"/>
              <p:nvPr/>
            </p:nvSpPr>
            <p:spPr>
              <a:xfrm>
                <a:off x="4715893" y="53583"/>
                <a:ext cx="895174" cy="6888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88900" algn="ctr"/>
                <a:r>
                  <a:rPr lang="zh-TW" altLang="en-US" sz="10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烘箱</a:t>
                </a:r>
                <a:endParaRPr lang="en-US" altLang="zh-TW" sz="10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en-US" altLang="zh-TW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60</a:t>
                </a:r>
                <a:r>
                  <a:rPr lang="zh-TW" alt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70</a:t>
                </a:r>
                <a:r>
                  <a:rPr lang="zh-TW" altLang="en-US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endParaRPr lang="zh-TW" alt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2" name="圓角矩形 471"/>
              <p:cNvSpPr/>
              <p:nvPr/>
            </p:nvSpPr>
            <p:spPr>
              <a:xfrm>
                <a:off x="5556405" y="156961"/>
                <a:ext cx="718939" cy="644252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9" name="文字方塊 478"/>
              <p:cNvSpPr txBox="1"/>
              <p:nvPr/>
            </p:nvSpPr>
            <p:spPr>
              <a:xfrm>
                <a:off x="5504028" y="84329"/>
                <a:ext cx="824226" cy="586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9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真空烘箱</a:t>
                </a:r>
                <a:endParaRPr lang="en-US" altLang="zh-TW" sz="9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en-US" altLang="zh-TW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44</a:t>
                </a:r>
                <a:r>
                  <a:rPr lang="zh-TW" alt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45</a:t>
                </a:r>
                <a:r>
                  <a:rPr lang="zh-TW" altLang="en-US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68.5</a:t>
                </a:r>
                <a:endParaRPr lang="zh-TW" altLang="en-US" sz="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13" name="文字方塊 612"/>
            <p:cNvSpPr txBox="1"/>
            <p:nvPr/>
          </p:nvSpPr>
          <p:spPr>
            <a:xfrm>
              <a:off x="4777092" y="413585"/>
              <a:ext cx="228636" cy="3826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TW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22" name="群組 621"/>
          <p:cNvGrpSpPr/>
          <p:nvPr/>
        </p:nvGrpSpPr>
        <p:grpSpPr>
          <a:xfrm rot="5400000">
            <a:off x="6627558" y="1680308"/>
            <a:ext cx="873074" cy="778916"/>
            <a:chOff x="4574392" y="1492480"/>
            <a:chExt cx="1447459" cy="1179245"/>
          </a:xfrm>
        </p:grpSpPr>
        <p:grpSp>
          <p:nvGrpSpPr>
            <p:cNvPr id="517" name="群組 516"/>
            <p:cNvGrpSpPr/>
            <p:nvPr/>
          </p:nvGrpSpPr>
          <p:grpSpPr>
            <a:xfrm>
              <a:off x="4574392" y="1492480"/>
              <a:ext cx="1447459" cy="1131740"/>
              <a:chOff x="4574392" y="1492480"/>
              <a:chExt cx="1447459" cy="1131740"/>
            </a:xfrm>
          </p:grpSpPr>
          <p:sp>
            <p:nvSpPr>
              <p:cNvPr id="490" name="圓角矩形 489"/>
              <p:cNvSpPr/>
              <p:nvPr/>
            </p:nvSpPr>
            <p:spPr>
              <a:xfrm>
                <a:off x="4637301" y="1875303"/>
                <a:ext cx="628297" cy="74891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sp>
            <p:nvSpPr>
              <p:cNvPr id="491" name="文字方塊 490"/>
              <p:cNvSpPr txBox="1"/>
              <p:nvPr/>
            </p:nvSpPr>
            <p:spPr>
              <a:xfrm rot="16200000">
                <a:off x="4484071" y="1979904"/>
                <a:ext cx="716413" cy="53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75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超音波</a:t>
                </a:r>
                <a:endParaRPr lang="en-US" altLang="zh-TW" sz="75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 algn="ctr"/>
                <a:r>
                  <a:rPr lang="zh-TW" altLang="en-US" sz="75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震盪機</a:t>
                </a:r>
              </a:p>
            </p:txBody>
          </p:sp>
          <p:sp>
            <p:nvSpPr>
              <p:cNvPr id="677" name="圓角矩形 676"/>
              <p:cNvSpPr/>
              <p:nvPr/>
            </p:nvSpPr>
            <p:spPr>
              <a:xfrm>
                <a:off x="5447401" y="1492480"/>
                <a:ext cx="574450" cy="107212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</p:grpSp>
        <p:sp>
          <p:nvSpPr>
            <p:cNvPr id="615" name="文字方塊 614"/>
            <p:cNvSpPr txBox="1"/>
            <p:nvPr/>
          </p:nvSpPr>
          <p:spPr>
            <a:xfrm rot="16200000">
              <a:off x="4723408" y="2094292"/>
              <a:ext cx="823197" cy="3316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</a:t>
              </a:r>
              <a:r>
                <a:rPr lang="zh-TW" altLang="en-US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zh-TW" altLang="en-US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7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</a:t>
              </a:r>
              <a:endParaRPr lang="zh-TW" altLang="en-US" sz="7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19" name="群組 618"/>
          <p:cNvGrpSpPr/>
          <p:nvPr/>
        </p:nvGrpSpPr>
        <p:grpSpPr>
          <a:xfrm>
            <a:off x="6685119" y="599389"/>
            <a:ext cx="3570356" cy="2395186"/>
            <a:chOff x="6778368" y="-517926"/>
            <a:chExt cx="2865485" cy="3970951"/>
          </a:xfrm>
        </p:grpSpPr>
        <p:grpSp>
          <p:nvGrpSpPr>
            <p:cNvPr id="586" name="群組 585"/>
            <p:cNvGrpSpPr/>
            <p:nvPr/>
          </p:nvGrpSpPr>
          <p:grpSpPr>
            <a:xfrm>
              <a:off x="6778368" y="-517926"/>
              <a:ext cx="2865485" cy="3899655"/>
              <a:chOff x="6778368" y="-803328"/>
              <a:chExt cx="2865485" cy="4372450"/>
            </a:xfrm>
          </p:grpSpPr>
          <p:sp>
            <p:nvSpPr>
              <p:cNvPr id="576" name="圓角矩形 575"/>
              <p:cNvSpPr/>
              <p:nvPr/>
            </p:nvSpPr>
            <p:spPr>
              <a:xfrm>
                <a:off x="6861826" y="3167695"/>
                <a:ext cx="471663" cy="40142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sp>
            <p:nvSpPr>
              <p:cNvPr id="577" name="文字方塊 576"/>
              <p:cNvSpPr txBox="1"/>
              <p:nvPr/>
            </p:nvSpPr>
            <p:spPr>
              <a:xfrm>
                <a:off x="6871398" y="3080345"/>
                <a:ext cx="448927" cy="364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675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恆電位儀</a:t>
                </a:r>
              </a:p>
            </p:txBody>
          </p:sp>
          <p:sp>
            <p:nvSpPr>
              <p:cNvPr id="670" name="圓角矩形 669"/>
              <p:cNvSpPr/>
              <p:nvPr/>
            </p:nvSpPr>
            <p:spPr>
              <a:xfrm>
                <a:off x="9419057" y="-693205"/>
                <a:ext cx="208753" cy="72724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sp>
            <p:nvSpPr>
              <p:cNvPr id="671" name="文字方塊 670"/>
              <p:cNvSpPr txBox="1"/>
              <p:nvPr/>
            </p:nvSpPr>
            <p:spPr>
              <a:xfrm rot="5400000">
                <a:off x="9025701" y="-426015"/>
                <a:ext cx="995465" cy="240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震盪器</a:t>
                </a:r>
                <a:endParaRPr lang="en-US" altLang="zh-TW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altLang="zh-TW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28</a:t>
                </a:r>
                <a:r>
                  <a:rPr lang="zh-TW" altLang="en-US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32</a:t>
                </a:r>
                <a:r>
                  <a:rPr lang="zh-TW" altLang="en-US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675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18</a:t>
                </a:r>
                <a:endParaRPr lang="zh-TW" altLang="en-US" sz="675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8" name="文字方塊 677"/>
              <p:cNvSpPr txBox="1"/>
              <p:nvPr/>
            </p:nvSpPr>
            <p:spPr>
              <a:xfrm>
                <a:off x="6778368" y="2055368"/>
                <a:ext cx="671223" cy="686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離心機</a:t>
                </a:r>
                <a:endParaRPr lang="en-US" altLang="zh-TW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altLang="zh-TW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39.5</a:t>
                </a:r>
                <a:r>
                  <a:rPr lang="zh-TW" altLang="en-US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50</a:t>
                </a:r>
                <a:r>
                  <a:rPr lang="zh-TW" altLang="en-US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*</a:t>
                </a:r>
                <a:r>
                  <a:rPr lang="en-US" altLang="zh-TW" sz="9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31</a:t>
                </a:r>
                <a:endParaRPr lang="zh-TW" altLang="en-US" sz="9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16" name="文字方塊 615"/>
            <p:cNvSpPr txBox="1"/>
            <p:nvPr/>
          </p:nvSpPr>
          <p:spPr>
            <a:xfrm>
              <a:off x="6909428" y="3146869"/>
              <a:ext cx="395223" cy="3061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zh-TW" altLang="en-US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</a:t>
              </a:r>
              <a:r>
                <a:rPr lang="zh-TW" altLang="en-US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endParaRPr lang="zh-TW" altLang="en-US" sz="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9" name="群組 358"/>
          <p:cNvGrpSpPr/>
          <p:nvPr/>
        </p:nvGrpSpPr>
        <p:grpSpPr>
          <a:xfrm>
            <a:off x="9578418" y="4117877"/>
            <a:ext cx="700247" cy="503492"/>
            <a:chOff x="10091380" y="5078529"/>
            <a:chExt cx="1073684" cy="955010"/>
          </a:xfrm>
        </p:grpSpPr>
        <p:sp>
          <p:nvSpPr>
            <p:cNvPr id="378" name="矩形 377"/>
            <p:cNvSpPr/>
            <p:nvPr/>
          </p:nvSpPr>
          <p:spPr>
            <a:xfrm>
              <a:off x="10091380" y="5078529"/>
              <a:ext cx="1073684" cy="9445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cxnSp>
          <p:nvCxnSpPr>
            <p:cNvPr id="391" name="直線接點 390"/>
            <p:cNvCxnSpPr/>
            <p:nvPr/>
          </p:nvCxnSpPr>
          <p:spPr>
            <a:xfrm>
              <a:off x="10453658" y="5088285"/>
              <a:ext cx="0" cy="945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線接點 414"/>
            <p:cNvCxnSpPr/>
            <p:nvPr/>
          </p:nvCxnSpPr>
          <p:spPr>
            <a:xfrm>
              <a:off x="10805257" y="5078529"/>
              <a:ext cx="0" cy="9452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9" name="群組 438"/>
          <p:cNvGrpSpPr/>
          <p:nvPr/>
        </p:nvGrpSpPr>
        <p:grpSpPr>
          <a:xfrm>
            <a:off x="3435493" y="602889"/>
            <a:ext cx="730107" cy="307777"/>
            <a:chOff x="1559626" y="-5312955"/>
            <a:chExt cx="903632" cy="713897"/>
          </a:xfrm>
        </p:grpSpPr>
        <p:sp>
          <p:nvSpPr>
            <p:cNvPr id="441" name="圓角矩形 440"/>
            <p:cNvSpPr/>
            <p:nvPr/>
          </p:nvSpPr>
          <p:spPr>
            <a:xfrm>
              <a:off x="1670083" y="-5182287"/>
              <a:ext cx="658393" cy="45976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 dirty="0"/>
            </a:p>
          </p:txBody>
        </p:sp>
        <p:sp>
          <p:nvSpPr>
            <p:cNvPr id="444" name="文字方塊 443"/>
            <p:cNvSpPr txBox="1"/>
            <p:nvPr/>
          </p:nvSpPr>
          <p:spPr>
            <a:xfrm>
              <a:off x="1559626" y="-5312955"/>
              <a:ext cx="903632" cy="713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玻璃器皿</a:t>
              </a:r>
              <a:endParaRPr lang="en-US" altLang="zh-TW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algn="ctr"/>
              <a:r>
                <a:rPr lang="en-US" altLang="zh-TW" sz="7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50*52*159.3</a:t>
              </a:r>
              <a:endParaRPr lang="zh-TW" altLang="en-US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7" name="群組 416"/>
          <p:cNvGrpSpPr/>
          <p:nvPr/>
        </p:nvGrpSpPr>
        <p:grpSpPr>
          <a:xfrm rot="10800000">
            <a:off x="4171029" y="1048067"/>
            <a:ext cx="2371101" cy="150226"/>
            <a:chOff x="9077868" y="4985947"/>
            <a:chExt cx="1247129" cy="205879"/>
          </a:xfrm>
        </p:grpSpPr>
        <p:cxnSp>
          <p:nvCxnSpPr>
            <p:cNvPr id="419" name="直線接點 418"/>
            <p:cNvCxnSpPr>
              <a:cxnSpLocks/>
            </p:cNvCxnSpPr>
            <p:nvPr/>
          </p:nvCxnSpPr>
          <p:spPr>
            <a:xfrm rot="10800000" flipH="1">
              <a:off x="9863740" y="5084897"/>
              <a:ext cx="4612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直線接點 439"/>
            <p:cNvCxnSpPr>
              <a:cxnSpLocks/>
            </p:cNvCxnSpPr>
            <p:nvPr/>
          </p:nvCxnSpPr>
          <p:spPr>
            <a:xfrm rot="10800000">
              <a:off x="9080789" y="5096186"/>
              <a:ext cx="5991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直線接點 543"/>
            <p:cNvCxnSpPr>
              <a:cxnSpLocks/>
            </p:cNvCxnSpPr>
            <p:nvPr/>
          </p:nvCxnSpPr>
          <p:spPr>
            <a:xfrm rot="10800000" flipV="1">
              <a:off x="9077868" y="5008527"/>
              <a:ext cx="0" cy="1832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5" name="直線接點 544"/>
            <p:cNvCxnSpPr/>
            <p:nvPr/>
          </p:nvCxnSpPr>
          <p:spPr>
            <a:xfrm>
              <a:off x="10323327" y="4985947"/>
              <a:ext cx="0" cy="1912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2" name="直線接點 571"/>
          <p:cNvCxnSpPr/>
          <p:nvPr/>
        </p:nvCxnSpPr>
        <p:spPr>
          <a:xfrm rot="10800000">
            <a:off x="2406941" y="4468989"/>
            <a:ext cx="0" cy="139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3" name="群組 602"/>
          <p:cNvGrpSpPr/>
          <p:nvPr/>
        </p:nvGrpSpPr>
        <p:grpSpPr>
          <a:xfrm>
            <a:off x="4206397" y="631099"/>
            <a:ext cx="1078100" cy="411944"/>
            <a:chOff x="-4881791" y="961991"/>
            <a:chExt cx="2847000" cy="575850"/>
          </a:xfrm>
        </p:grpSpPr>
        <p:sp>
          <p:nvSpPr>
            <p:cNvPr id="605" name="圓角矩形 604"/>
            <p:cNvSpPr/>
            <p:nvPr/>
          </p:nvSpPr>
          <p:spPr>
            <a:xfrm>
              <a:off x="-4881791" y="994363"/>
              <a:ext cx="902851" cy="5350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623" name="文字方塊 622"/>
            <p:cNvSpPr txBox="1"/>
            <p:nvPr/>
          </p:nvSpPr>
          <p:spPr>
            <a:xfrm>
              <a:off x="-4111276" y="961991"/>
              <a:ext cx="1294753" cy="387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6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乾燥箱 </a:t>
              </a:r>
              <a:r>
                <a:rPr lang="en-US" altLang="zh-TW" sz="6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40*40*90</a:t>
              </a:r>
              <a:endPara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19" name="圓角矩形 604">
              <a:extLst>
                <a:ext uri="{FF2B5EF4-FFF2-40B4-BE49-F238E27FC236}">
                  <a16:creationId xmlns:a16="http://schemas.microsoft.com/office/drawing/2014/main" id="{92CD405A-0F96-41E0-6E65-DF82AC704DF0}"/>
                </a:ext>
              </a:extLst>
            </p:cNvPr>
            <p:cNvSpPr/>
            <p:nvPr/>
          </p:nvSpPr>
          <p:spPr>
            <a:xfrm>
              <a:off x="-3914540" y="994363"/>
              <a:ext cx="907150" cy="53507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20" name="圓角矩形 604">
              <a:extLst>
                <a:ext uri="{FF2B5EF4-FFF2-40B4-BE49-F238E27FC236}">
                  <a16:creationId xmlns:a16="http://schemas.microsoft.com/office/drawing/2014/main" id="{44B03C88-3BBD-E52D-C88A-79DE104D9C0B}"/>
                </a:ext>
              </a:extLst>
            </p:cNvPr>
            <p:cNvSpPr/>
            <p:nvPr/>
          </p:nvSpPr>
          <p:spPr>
            <a:xfrm>
              <a:off x="-2941941" y="994360"/>
              <a:ext cx="907150" cy="54348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  <p:grpSp>
        <p:nvGrpSpPr>
          <p:cNvPr id="625" name="群組 624"/>
          <p:cNvGrpSpPr/>
          <p:nvPr/>
        </p:nvGrpSpPr>
        <p:grpSpPr>
          <a:xfrm rot="10800000">
            <a:off x="2910454" y="658639"/>
            <a:ext cx="1266657" cy="139567"/>
            <a:chOff x="8274540" y="4985947"/>
            <a:chExt cx="2050457" cy="191271"/>
          </a:xfrm>
        </p:grpSpPr>
        <p:cxnSp>
          <p:nvCxnSpPr>
            <p:cNvPr id="629" name="直線接點 628"/>
            <p:cNvCxnSpPr/>
            <p:nvPr/>
          </p:nvCxnSpPr>
          <p:spPr>
            <a:xfrm>
              <a:off x="8274540" y="4985947"/>
              <a:ext cx="0" cy="1833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0" name="直線接點 629"/>
            <p:cNvCxnSpPr/>
            <p:nvPr/>
          </p:nvCxnSpPr>
          <p:spPr>
            <a:xfrm>
              <a:off x="10324997" y="4985947"/>
              <a:ext cx="0" cy="1912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5" name="群組 554"/>
          <p:cNvGrpSpPr/>
          <p:nvPr/>
        </p:nvGrpSpPr>
        <p:grpSpPr>
          <a:xfrm rot="16200000">
            <a:off x="7769749" y="664547"/>
            <a:ext cx="374334" cy="300082"/>
            <a:chOff x="2273283" y="5604332"/>
            <a:chExt cx="1250928" cy="371403"/>
          </a:xfrm>
        </p:grpSpPr>
        <p:grpSp>
          <p:nvGrpSpPr>
            <p:cNvPr id="574" name="群組 573"/>
            <p:cNvGrpSpPr/>
            <p:nvPr/>
          </p:nvGrpSpPr>
          <p:grpSpPr>
            <a:xfrm rot="10800000">
              <a:off x="2273283" y="5702343"/>
              <a:ext cx="1250928" cy="160259"/>
              <a:chOff x="8056794" y="1042202"/>
              <a:chExt cx="1942829" cy="132475"/>
            </a:xfrm>
          </p:grpSpPr>
          <p:cxnSp>
            <p:nvCxnSpPr>
              <p:cNvPr id="596" name="直線接點 595"/>
              <p:cNvCxnSpPr>
                <a:cxnSpLocks/>
              </p:cNvCxnSpPr>
              <p:nvPr/>
            </p:nvCxnSpPr>
            <p:spPr>
              <a:xfrm flipH="1">
                <a:off x="8056794" y="1104823"/>
                <a:ext cx="56053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直線接點 651"/>
              <p:cNvCxnSpPr>
                <a:cxnSpLocks/>
              </p:cNvCxnSpPr>
              <p:nvPr/>
            </p:nvCxnSpPr>
            <p:spPr>
              <a:xfrm rot="16200000" flipH="1" flipV="1">
                <a:off x="9929783" y="1104838"/>
                <a:ext cx="132475" cy="720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2" name="文字方塊 581"/>
            <p:cNvSpPr txBox="1"/>
            <p:nvPr/>
          </p:nvSpPr>
          <p:spPr>
            <a:xfrm rot="5400000">
              <a:off x="2682172" y="5404344"/>
              <a:ext cx="371403" cy="7713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70</a:t>
              </a:r>
              <a:endParaRPr lang="zh-TW" altLang="en-US" sz="9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53" name="文字方塊 652"/>
          <p:cNvSpPr txBox="1"/>
          <p:nvPr/>
        </p:nvSpPr>
        <p:spPr>
          <a:xfrm>
            <a:off x="1952240" y="4625967"/>
            <a:ext cx="46938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</a:t>
            </a:r>
          </a:p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endParaRPr lang="zh-TW" altLang="en-US" sz="8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4" name="文字方塊 653"/>
          <p:cNvSpPr txBox="1"/>
          <p:nvPr/>
        </p:nvSpPr>
        <p:spPr>
          <a:xfrm>
            <a:off x="8763174" y="4802238"/>
            <a:ext cx="51488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</a:t>
            </a:r>
          </a:p>
          <a:p>
            <a:r>
              <a:rPr lang="en-US" altLang="zh-TW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W:</a:t>
            </a:r>
            <a:r>
              <a:rPr lang="zh-TW" altLang="en-US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92.5</a:t>
            </a:r>
            <a:endParaRPr lang="zh-TW" altLang="en-US" sz="800" dirty="0">
              <a:solidFill>
                <a:srgbClr val="A6A6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56" name="群組 655"/>
          <p:cNvGrpSpPr/>
          <p:nvPr/>
        </p:nvGrpSpPr>
        <p:grpSpPr>
          <a:xfrm rot="10800000">
            <a:off x="7573901" y="2180427"/>
            <a:ext cx="692071" cy="302546"/>
            <a:chOff x="9594832" y="4630029"/>
            <a:chExt cx="956355" cy="501587"/>
          </a:xfrm>
        </p:grpSpPr>
        <p:sp>
          <p:nvSpPr>
            <p:cNvPr id="657" name="矩形 656"/>
            <p:cNvSpPr/>
            <p:nvPr/>
          </p:nvSpPr>
          <p:spPr>
            <a:xfrm rot="10800000">
              <a:off x="9594832" y="4630029"/>
              <a:ext cx="956355" cy="2232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665" name="矩形 664"/>
            <p:cNvSpPr/>
            <p:nvPr/>
          </p:nvSpPr>
          <p:spPr>
            <a:xfrm rot="10800000">
              <a:off x="9594832" y="4924466"/>
              <a:ext cx="956355" cy="2071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D0B58454-F05F-B145-3A5E-779C6B0C7997}"/>
              </a:ext>
            </a:extLst>
          </p:cNvPr>
          <p:cNvSpPr txBox="1"/>
          <p:nvPr/>
        </p:nvSpPr>
        <p:spPr>
          <a:xfrm>
            <a:off x="6539299" y="62308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乾燥箱</a:t>
            </a:r>
            <a:endParaRPr lang="en-US" altLang="zh-TW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40*38*57</a:t>
            </a:r>
            <a:endParaRPr lang="zh-TW" altLang="en-US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1" name="文字方塊 200">
            <a:extLst>
              <a:ext uri="{FF2B5EF4-FFF2-40B4-BE49-F238E27FC236}">
                <a16:creationId xmlns:a16="http://schemas.microsoft.com/office/drawing/2014/main" id="{42CDF2B7-67CC-9637-BBB3-FF3233537762}"/>
              </a:ext>
            </a:extLst>
          </p:cNvPr>
          <p:cNvSpPr txBox="1"/>
          <p:nvPr/>
        </p:nvSpPr>
        <p:spPr>
          <a:xfrm>
            <a:off x="9781905" y="4616690"/>
            <a:ext cx="51488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</a:t>
            </a:r>
          </a:p>
          <a:p>
            <a:r>
              <a:rPr lang="en-US" altLang="zh-TW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W:</a:t>
            </a:r>
            <a:r>
              <a:rPr lang="zh-TW" altLang="en-US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rgbClr val="A6A6A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92.5</a:t>
            </a:r>
            <a:endParaRPr lang="zh-TW" altLang="en-US" sz="800" dirty="0">
              <a:solidFill>
                <a:srgbClr val="A6A6A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文字方塊 205">
            <a:extLst>
              <a:ext uri="{FF2B5EF4-FFF2-40B4-BE49-F238E27FC236}">
                <a16:creationId xmlns:a16="http://schemas.microsoft.com/office/drawing/2014/main" id="{2DBF51C2-7B2C-258E-84B2-6DD19BC9D14C}"/>
              </a:ext>
            </a:extLst>
          </p:cNvPr>
          <p:cNvSpPr txBox="1"/>
          <p:nvPr/>
        </p:nvSpPr>
        <p:spPr>
          <a:xfrm>
            <a:off x="1933266" y="4266013"/>
            <a:ext cx="46938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</a:t>
            </a:r>
          </a:p>
          <a:p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W:</a:t>
            </a:r>
            <a:r>
              <a:rPr lang="zh-TW" altLang="en-US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8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endParaRPr lang="zh-TW" altLang="en-US" sz="8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>
            <a:off x="3455250" y="1195899"/>
            <a:ext cx="5382145" cy="239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3504619" y="1213762"/>
            <a:ext cx="16757" cy="262796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直線單箭頭接點 658"/>
          <p:cNvCxnSpPr/>
          <p:nvPr/>
        </p:nvCxnSpPr>
        <p:spPr>
          <a:xfrm>
            <a:off x="8857117" y="1194739"/>
            <a:ext cx="16646" cy="265122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直線單箭頭接點 659"/>
          <p:cNvCxnSpPr/>
          <p:nvPr/>
        </p:nvCxnSpPr>
        <p:spPr>
          <a:xfrm>
            <a:off x="6073424" y="1194739"/>
            <a:ext cx="5886" cy="265122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直線單箭頭接點 660"/>
          <p:cNvCxnSpPr/>
          <p:nvPr/>
        </p:nvCxnSpPr>
        <p:spPr>
          <a:xfrm>
            <a:off x="3497543" y="3850466"/>
            <a:ext cx="5360939" cy="997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cxnSpLocks/>
          </p:cNvCxnSpPr>
          <p:nvPr/>
        </p:nvCxnSpPr>
        <p:spPr>
          <a:xfrm flipH="1">
            <a:off x="2243750" y="3872481"/>
            <a:ext cx="1227155" cy="73533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8871446" y="3864948"/>
            <a:ext cx="617060" cy="69234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圖片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231" y="4409288"/>
            <a:ext cx="237158" cy="245279"/>
          </a:xfrm>
          <a:prstGeom prst="rect">
            <a:avLst/>
          </a:prstGeom>
        </p:spPr>
      </p:pic>
      <p:pic>
        <p:nvPicPr>
          <p:cNvPr id="662" name="圖片 6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5860" y="4352160"/>
            <a:ext cx="247059" cy="275344"/>
          </a:xfrm>
          <a:prstGeom prst="rect">
            <a:avLst/>
          </a:prstGeom>
        </p:spPr>
      </p:pic>
      <p:sp>
        <p:nvSpPr>
          <p:cNvPr id="39" name="矩形 38"/>
          <p:cNvSpPr/>
          <p:nvPr/>
        </p:nvSpPr>
        <p:spPr>
          <a:xfrm>
            <a:off x="7076338" y="4404874"/>
            <a:ext cx="93487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桌子</a:t>
            </a:r>
            <a:r>
              <a: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120*60</a:t>
            </a:r>
            <a:r>
              <a: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r>
              <a: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74</a:t>
            </a:r>
            <a:endParaRPr lang="zh-TW" altLang="en-US" sz="9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84" name="圖片 583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2652512" y="3351207"/>
            <a:ext cx="181632" cy="345766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02" name="圖片 601"/>
          <p:cNvPicPr preferRelativeResize="0"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5306176" y="4168307"/>
            <a:ext cx="169166" cy="185923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5" name="圖片 4" descr="畫面剪輯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4" y="413175"/>
            <a:ext cx="286209" cy="353197"/>
          </a:xfrm>
          <a:prstGeom prst="rect">
            <a:avLst/>
          </a:prstGeom>
        </p:spPr>
      </p:pic>
      <p:pic>
        <p:nvPicPr>
          <p:cNvPr id="680" name="圖片 679">
            <a:extLst>
              <a:ext uri="{FF2B5EF4-FFF2-40B4-BE49-F238E27FC236}">
                <a16:creationId xmlns:a16="http://schemas.microsoft.com/office/drawing/2014/main" id="{5560D970-D314-4959-9C71-AA086D0A091E}"/>
              </a:ext>
            </a:extLst>
          </p:cNvPr>
          <p:cNvPicPr/>
          <p:nvPr/>
        </p:nvPicPr>
        <p:blipFill>
          <a:blip r:embed="rId10"/>
          <a:srcRect/>
          <a:stretch>
            <a:fillRect/>
          </a:stretch>
        </p:blipFill>
        <p:spPr>
          <a:xfrm>
            <a:off x="7228926" y="1781700"/>
            <a:ext cx="245544" cy="23663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683" name="圓形圖 562">
            <a:extLst>
              <a:ext uri="{FF2B5EF4-FFF2-40B4-BE49-F238E27FC236}">
                <a16:creationId xmlns:a16="http://schemas.microsoft.com/office/drawing/2014/main" id="{A77755D8-FEE6-4C22-A42F-4B645C2F2168}"/>
              </a:ext>
            </a:extLst>
          </p:cNvPr>
          <p:cNvSpPr/>
          <p:nvPr/>
        </p:nvSpPr>
        <p:spPr>
          <a:xfrm rot="10800000" flipH="1" flipV="1">
            <a:off x="1620913" y="4253022"/>
            <a:ext cx="780949" cy="778471"/>
          </a:xfrm>
          <a:prstGeom prst="pie">
            <a:avLst>
              <a:gd name="adj1" fmla="val 10395"/>
              <a:gd name="adj2" fmla="val 5343518"/>
            </a:avLst>
          </a:pr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94" name="矩形 693">
            <a:extLst>
              <a:ext uri="{FF2B5EF4-FFF2-40B4-BE49-F238E27FC236}">
                <a16:creationId xmlns:a16="http://schemas.microsoft.com/office/drawing/2014/main" id="{C0D6794C-AD32-4A86-B47B-4A87D32F2E1B}"/>
              </a:ext>
            </a:extLst>
          </p:cNvPr>
          <p:cNvSpPr/>
          <p:nvPr/>
        </p:nvSpPr>
        <p:spPr>
          <a:xfrm>
            <a:off x="1941092" y="4604236"/>
            <a:ext cx="61397" cy="486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12" name="文字方塊 11"/>
          <p:cNvSpPr txBox="1"/>
          <p:nvPr/>
        </p:nvSpPr>
        <p:spPr>
          <a:xfrm>
            <a:off x="2448918" y="4734823"/>
            <a:ext cx="122982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zh-TW" altLang="en-US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實際面積：</a:t>
            </a:r>
            <a:r>
              <a:rPr lang="en-US" altLang="zh-TW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60.84 m</a:t>
            </a:r>
            <a:r>
              <a:rPr lang="en-US" altLang="zh-TW" sz="900" b="1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</a:p>
          <a:p>
            <a:pPr algn="just"/>
            <a:r>
              <a:rPr lang="zh-TW" altLang="en-US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比例尺：</a:t>
            </a:r>
            <a:r>
              <a:rPr lang="en-US" altLang="zh-TW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1:20</a:t>
            </a:r>
            <a:r>
              <a:rPr lang="zh-TW" altLang="en-US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公分</a:t>
            </a:r>
            <a:endParaRPr lang="en-US" altLang="zh-TW" sz="9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製圖日期：</a:t>
            </a:r>
            <a:r>
              <a:rPr lang="en-US" altLang="zh-TW" sz="9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2025/4/18</a:t>
            </a:r>
          </a:p>
        </p:txBody>
      </p:sp>
      <p:pic>
        <p:nvPicPr>
          <p:cNvPr id="682" name="圖片 681">
            <a:extLst>
              <a:ext uri="{FF2B5EF4-FFF2-40B4-BE49-F238E27FC236}">
                <a16:creationId xmlns:a16="http://schemas.microsoft.com/office/drawing/2014/main" id="{67C1884B-4ACB-45A6-B8D4-E01EDB19B65B}"/>
              </a:ext>
            </a:extLst>
          </p:cNvPr>
          <p:cNvPicPr/>
          <p:nvPr/>
        </p:nvPicPr>
        <p:blipFill>
          <a:blip r:embed="rId11"/>
          <a:srcRect/>
          <a:stretch>
            <a:fillRect/>
          </a:stretch>
        </p:blipFill>
        <p:spPr>
          <a:xfrm>
            <a:off x="1635109" y="3874347"/>
            <a:ext cx="146116" cy="198074"/>
          </a:xfrm>
          <a:prstGeom prst="rect">
            <a:avLst/>
          </a:prstGeom>
          <a:noFill/>
          <a:ln>
            <a:noFill/>
            <a:prstDash/>
          </a:ln>
        </p:spPr>
      </p:pic>
      <p:pic>
        <p:nvPicPr>
          <p:cNvPr id="684" name="圖片 683">
            <a:extLst>
              <a:ext uri="{FF2B5EF4-FFF2-40B4-BE49-F238E27FC236}">
                <a16:creationId xmlns:a16="http://schemas.microsoft.com/office/drawing/2014/main" id="{1BAAD015-60A4-4928-8889-ED783B0A0274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4391094" y="4064191"/>
            <a:ext cx="204796" cy="249941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7D401CF2-9172-4639-B229-3B66AF57402F}"/>
              </a:ext>
            </a:extLst>
          </p:cNvPr>
          <p:cNvSpPr txBox="1"/>
          <p:nvPr/>
        </p:nvSpPr>
        <p:spPr>
          <a:xfrm>
            <a:off x="3439065" y="4035034"/>
            <a:ext cx="811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乙腈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14.735 kg</a:t>
            </a: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硼氫化納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0.216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85" name="文字方塊 684">
            <a:extLst>
              <a:ext uri="{FF2B5EF4-FFF2-40B4-BE49-F238E27FC236}">
                <a16:creationId xmlns:a16="http://schemas.microsoft.com/office/drawing/2014/main" id="{53213910-71D8-48A1-B725-585A069A5724}"/>
              </a:ext>
            </a:extLst>
          </p:cNvPr>
          <p:cNvSpPr txBox="1"/>
          <p:nvPr/>
        </p:nvSpPr>
        <p:spPr>
          <a:xfrm>
            <a:off x="5428091" y="4091203"/>
            <a:ext cx="9653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二氯甲烷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15.96 kg</a:t>
            </a: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二硫化碳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0.126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三乙胺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0.123 kg</a:t>
            </a: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二甲基甲醯胺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1.138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雙酚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0.076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86" name="文字方塊 685">
            <a:extLst>
              <a:ext uri="{FF2B5EF4-FFF2-40B4-BE49-F238E27FC236}">
                <a16:creationId xmlns:a16="http://schemas.microsoft.com/office/drawing/2014/main" id="{2BC71EE1-9D5F-4872-A820-F5E1DE43A98E}"/>
              </a:ext>
            </a:extLst>
          </p:cNvPr>
          <p:cNvSpPr txBox="1"/>
          <p:nvPr/>
        </p:nvSpPr>
        <p:spPr>
          <a:xfrm>
            <a:off x="4505012" y="4048296"/>
            <a:ext cx="778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三氯乙烯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0.73 kg</a:t>
            </a: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甲醛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1.09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91" name="文字方塊 190">
            <a:extLst>
              <a:ext uri="{FF2B5EF4-FFF2-40B4-BE49-F238E27FC236}">
                <a16:creationId xmlns:a16="http://schemas.microsoft.com/office/drawing/2014/main" id="{591475D9-800D-9EE0-D77D-D4880224FA02}"/>
              </a:ext>
            </a:extLst>
          </p:cNvPr>
          <p:cNvSpPr txBox="1"/>
          <p:nvPr/>
        </p:nvSpPr>
        <p:spPr>
          <a:xfrm>
            <a:off x="6077550" y="4094551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乙二醇乙醚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0.442 kg</a:t>
            </a:r>
          </a:p>
          <a:p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間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甲酚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0.449 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58" name="文字方塊 657">
            <a:extLst>
              <a:ext uri="{FF2B5EF4-FFF2-40B4-BE49-F238E27FC236}">
                <a16:creationId xmlns:a16="http://schemas.microsoft.com/office/drawing/2014/main" id="{E3D51C6B-F992-BAC7-C581-C32CD531F024}"/>
              </a:ext>
            </a:extLst>
          </p:cNvPr>
          <p:cNvSpPr txBox="1"/>
          <p:nvPr/>
        </p:nvSpPr>
        <p:spPr>
          <a:xfrm>
            <a:off x="6202304" y="4290112"/>
            <a:ext cx="1847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63" name="文字方塊 662">
            <a:extLst>
              <a:ext uri="{FF2B5EF4-FFF2-40B4-BE49-F238E27FC236}">
                <a16:creationId xmlns:a16="http://schemas.microsoft.com/office/drawing/2014/main" id="{0555CCBD-979E-0391-0485-728519320ADA}"/>
              </a:ext>
            </a:extLst>
          </p:cNvPr>
          <p:cNvSpPr txBox="1"/>
          <p:nvPr/>
        </p:nvSpPr>
        <p:spPr>
          <a:xfrm>
            <a:off x="6350427" y="4729491"/>
            <a:ext cx="1847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98" name="文字方塊 697">
            <a:extLst>
              <a:ext uri="{FF2B5EF4-FFF2-40B4-BE49-F238E27FC236}">
                <a16:creationId xmlns:a16="http://schemas.microsoft.com/office/drawing/2014/main" id="{42B99D52-1BA4-4B23-BB97-B982C48D9FFF}"/>
              </a:ext>
            </a:extLst>
          </p:cNvPr>
          <p:cNvSpPr txBox="1"/>
          <p:nvPr/>
        </p:nvSpPr>
        <p:spPr>
          <a:xfrm>
            <a:off x="5084538" y="1007007"/>
            <a:ext cx="3385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  <a:endParaRPr lang="zh-TW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7" name="文字方塊 706">
            <a:extLst>
              <a:ext uri="{FF2B5EF4-FFF2-40B4-BE49-F238E27FC236}">
                <a16:creationId xmlns:a16="http://schemas.microsoft.com/office/drawing/2014/main" id="{EDD819D6-A9A8-44C3-9A99-45C7712DFF8E}"/>
              </a:ext>
            </a:extLst>
          </p:cNvPr>
          <p:cNvSpPr txBox="1"/>
          <p:nvPr/>
        </p:nvSpPr>
        <p:spPr>
          <a:xfrm>
            <a:off x="5427574" y="4420283"/>
            <a:ext cx="1847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80DF8F6-5AB3-549D-9ED4-5045B4C0770D}"/>
              </a:ext>
            </a:extLst>
          </p:cNvPr>
          <p:cNvSpPr txBox="1"/>
          <p:nvPr/>
        </p:nvSpPr>
        <p:spPr>
          <a:xfrm>
            <a:off x="4411470" y="1017500"/>
            <a:ext cx="75591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三聚氰胺</a:t>
            </a:r>
            <a:r>
              <a:rPr lang="en-US" altLang="zh-TW" sz="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:0.1 </a:t>
            </a:r>
            <a:r>
              <a:rPr lang="en-US" altLang="zh-TW" sz="6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kg</a:t>
            </a:r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23" name="圖片 22">
            <a:extLst>
              <a:ext uri="{FF2B5EF4-FFF2-40B4-BE49-F238E27FC236}">
                <a16:creationId xmlns:a16="http://schemas.microsoft.com/office/drawing/2014/main" id="{3B28C61B-347F-4E07-9880-8DA5CE0E3612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4581332" y="844154"/>
            <a:ext cx="161910" cy="171213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35" name="圓角矩形 459">
            <a:extLst>
              <a:ext uri="{FF2B5EF4-FFF2-40B4-BE49-F238E27FC236}">
                <a16:creationId xmlns:a16="http://schemas.microsoft.com/office/drawing/2014/main" id="{D970C552-D422-BFB8-CA0F-1FD7D66695E2}"/>
              </a:ext>
            </a:extLst>
          </p:cNvPr>
          <p:cNvSpPr/>
          <p:nvPr/>
        </p:nvSpPr>
        <p:spPr>
          <a:xfrm rot="16200000">
            <a:off x="2237577" y="1151612"/>
            <a:ext cx="384284" cy="81816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05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76373DA7-5AD8-9303-E079-65E71E927A30}"/>
              </a:ext>
            </a:extLst>
          </p:cNvPr>
          <p:cNvSpPr txBox="1"/>
          <p:nvPr/>
        </p:nvSpPr>
        <p:spPr>
          <a:xfrm>
            <a:off x="2124167" y="1321986"/>
            <a:ext cx="613377" cy="46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氣相層析</a:t>
            </a:r>
            <a:endParaRPr lang="en-US" altLang="zh-TW" sz="825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質譜儀</a:t>
            </a:r>
            <a:endParaRPr lang="en-US" altLang="zh-TW" sz="825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788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58*51*48</a:t>
            </a:r>
            <a:endParaRPr lang="en-US" altLang="zh-TW" sz="825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F84B429-100D-05C5-B055-04FDB3EB3973}"/>
              </a:ext>
            </a:extLst>
          </p:cNvPr>
          <p:cNvSpPr/>
          <p:nvPr/>
        </p:nvSpPr>
        <p:spPr>
          <a:xfrm>
            <a:off x="2063577" y="1180112"/>
            <a:ext cx="772706" cy="141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EAF6CED2-0FCE-540E-201B-0E4CB183F6AA}"/>
              </a:ext>
            </a:extLst>
          </p:cNvPr>
          <p:cNvSpPr txBox="1"/>
          <p:nvPr/>
        </p:nvSpPr>
        <p:spPr>
          <a:xfrm rot="16200000">
            <a:off x="2301356" y="1076458"/>
            <a:ext cx="285656" cy="3348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88" dirty="0">
                <a:latin typeface="標楷體" panose="03000509000000000000" pitchFamily="65" charset="-120"/>
                <a:ea typeface="標楷體" panose="03000509000000000000" pitchFamily="65" charset="-120"/>
              </a:rPr>
              <a:t>電</a:t>
            </a:r>
            <a:endParaRPr lang="en-US" altLang="zh-TW" sz="788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788" dirty="0">
                <a:latin typeface="標楷體" panose="03000509000000000000" pitchFamily="65" charset="-120"/>
                <a:ea typeface="標楷體" panose="03000509000000000000" pitchFamily="65" charset="-120"/>
              </a:rPr>
              <a:t>腦</a:t>
            </a: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2AF60E9F-BEDC-9510-EECA-4A2D7C9F4640}"/>
              </a:ext>
            </a:extLst>
          </p:cNvPr>
          <p:cNvSpPr/>
          <p:nvPr/>
        </p:nvSpPr>
        <p:spPr>
          <a:xfrm>
            <a:off x="8593235" y="4658378"/>
            <a:ext cx="193337" cy="175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pic>
        <p:nvPicPr>
          <p:cNvPr id="45" name="圖片 44">
            <a:extLst>
              <a:ext uri="{FF2B5EF4-FFF2-40B4-BE49-F238E27FC236}">
                <a16:creationId xmlns:a16="http://schemas.microsoft.com/office/drawing/2014/main" id="{315CA031-9045-42E9-8FBC-290B0D09761E}"/>
              </a:ext>
            </a:extLst>
          </p:cNvPr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8382528" y="4667668"/>
            <a:ext cx="181632" cy="345766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463" name="文字方塊 462">
            <a:extLst>
              <a:ext uri="{FF2B5EF4-FFF2-40B4-BE49-F238E27FC236}">
                <a16:creationId xmlns:a16="http://schemas.microsoft.com/office/drawing/2014/main" id="{958A2ACB-5783-9BAD-0114-41E51C084744}"/>
              </a:ext>
            </a:extLst>
          </p:cNvPr>
          <p:cNvSpPr txBox="1"/>
          <p:nvPr/>
        </p:nvSpPr>
        <p:spPr>
          <a:xfrm>
            <a:off x="8531329" y="4619407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endParaRPr lang="zh-TW" altLang="en-US" sz="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3F444F5B-F893-10C6-DF02-3C3B450DABA4}"/>
              </a:ext>
            </a:extLst>
          </p:cNvPr>
          <p:cNvSpPr txBox="1"/>
          <p:nvPr/>
        </p:nvSpPr>
        <p:spPr>
          <a:xfrm>
            <a:off x="4865696" y="625129"/>
            <a:ext cx="490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乾燥箱 </a:t>
            </a:r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40*40*90</a:t>
            </a:r>
            <a:endParaRPr lang="zh-TW" altLang="en-US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1C8B318B-CDA9-1973-4D1B-4012158EEA9E}"/>
              </a:ext>
            </a:extLst>
          </p:cNvPr>
          <p:cNvCxnSpPr>
            <a:cxnSpLocks/>
          </p:cNvCxnSpPr>
          <p:nvPr/>
        </p:nvCxnSpPr>
        <p:spPr>
          <a:xfrm flipV="1">
            <a:off x="1933337" y="427653"/>
            <a:ext cx="701" cy="152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F4A3ADC3-24DA-318A-4A7B-AF61C8932E6D}"/>
              </a:ext>
            </a:extLst>
          </p:cNvPr>
          <p:cNvCxnSpPr>
            <a:cxnSpLocks/>
          </p:cNvCxnSpPr>
          <p:nvPr/>
        </p:nvCxnSpPr>
        <p:spPr>
          <a:xfrm>
            <a:off x="1934910" y="511862"/>
            <a:ext cx="38722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>
            <a:extLst>
              <a:ext uri="{FF2B5EF4-FFF2-40B4-BE49-F238E27FC236}">
                <a16:creationId xmlns:a16="http://schemas.microsoft.com/office/drawing/2014/main" id="{A607010C-4773-42E6-F19D-D8665F8FDF16}"/>
              </a:ext>
            </a:extLst>
          </p:cNvPr>
          <p:cNvSpPr/>
          <p:nvPr/>
        </p:nvSpPr>
        <p:spPr>
          <a:xfrm>
            <a:off x="6582978" y="631099"/>
            <a:ext cx="13030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30A039F7-4784-C5E7-FF70-1D774CCB1018}"/>
              </a:ext>
            </a:extLst>
          </p:cNvPr>
          <p:cNvSpPr/>
          <p:nvPr/>
        </p:nvSpPr>
        <p:spPr>
          <a:xfrm>
            <a:off x="9801225" y="3089533"/>
            <a:ext cx="461443" cy="485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cxnSp>
        <p:nvCxnSpPr>
          <p:cNvPr id="68" name="直線接點 67">
            <a:extLst>
              <a:ext uri="{FF2B5EF4-FFF2-40B4-BE49-F238E27FC236}">
                <a16:creationId xmlns:a16="http://schemas.microsoft.com/office/drawing/2014/main" id="{4EF2A8F1-196F-1881-D810-D42F3EC8BE3F}"/>
              </a:ext>
            </a:extLst>
          </p:cNvPr>
          <p:cNvCxnSpPr>
            <a:cxnSpLocks/>
          </p:cNvCxnSpPr>
          <p:nvPr/>
        </p:nvCxnSpPr>
        <p:spPr>
          <a:xfrm flipV="1">
            <a:off x="7894120" y="1001182"/>
            <a:ext cx="0" cy="135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4BABF0B0-3071-CF73-4DDC-54B81D15CD37}"/>
              </a:ext>
            </a:extLst>
          </p:cNvPr>
          <p:cNvCxnSpPr>
            <a:cxnSpLocks/>
          </p:cNvCxnSpPr>
          <p:nvPr/>
        </p:nvCxnSpPr>
        <p:spPr>
          <a:xfrm>
            <a:off x="7358410" y="1068907"/>
            <a:ext cx="5357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圓角矩形 604">
            <a:extLst>
              <a:ext uri="{FF2B5EF4-FFF2-40B4-BE49-F238E27FC236}">
                <a16:creationId xmlns:a16="http://schemas.microsoft.com/office/drawing/2014/main" id="{A250710A-2925-B47D-B442-1F24D276EC77}"/>
              </a:ext>
            </a:extLst>
          </p:cNvPr>
          <p:cNvSpPr/>
          <p:nvPr/>
        </p:nvSpPr>
        <p:spPr>
          <a:xfrm>
            <a:off x="6612767" y="656041"/>
            <a:ext cx="341891" cy="3223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cxnSp>
        <p:nvCxnSpPr>
          <p:cNvPr id="110" name="直線接點 109">
            <a:extLst>
              <a:ext uri="{FF2B5EF4-FFF2-40B4-BE49-F238E27FC236}">
                <a16:creationId xmlns:a16="http://schemas.microsoft.com/office/drawing/2014/main" id="{38848289-0018-1DE1-78A2-7830B80A6248}"/>
              </a:ext>
            </a:extLst>
          </p:cNvPr>
          <p:cNvCxnSpPr>
            <a:cxnSpLocks/>
          </p:cNvCxnSpPr>
          <p:nvPr/>
        </p:nvCxnSpPr>
        <p:spPr>
          <a:xfrm flipH="1">
            <a:off x="4082103" y="1056203"/>
            <a:ext cx="993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接點 123">
            <a:extLst>
              <a:ext uri="{FF2B5EF4-FFF2-40B4-BE49-F238E27FC236}">
                <a16:creationId xmlns:a16="http://schemas.microsoft.com/office/drawing/2014/main" id="{1AD1DC8C-1AB7-B269-A635-B94A206A25F6}"/>
              </a:ext>
            </a:extLst>
          </p:cNvPr>
          <p:cNvCxnSpPr>
            <a:cxnSpLocks/>
          </p:cNvCxnSpPr>
          <p:nvPr/>
        </p:nvCxnSpPr>
        <p:spPr>
          <a:xfrm>
            <a:off x="4121492" y="635071"/>
            <a:ext cx="0" cy="1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接點 126">
            <a:extLst>
              <a:ext uri="{FF2B5EF4-FFF2-40B4-BE49-F238E27FC236}">
                <a16:creationId xmlns:a16="http://schemas.microsoft.com/office/drawing/2014/main" id="{A4B7A6EC-060C-5A34-DFCF-797BA46DC16B}"/>
              </a:ext>
            </a:extLst>
          </p:cNvPr>
          <p:cNvCxnSpPr>
            <a:cxnSpLocks/>
          </p:cNvCxnSpPr>
          <p:nvPr/>
        </p:nvCxnSpPr>
        <p:spPr>
          <a:xfrm>
            <a:off x="4120736" y="902128"/>
            <a:ext cx="0" cy="155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文字方塊 542">
            <a:extLst>
              <a:ext uri="{FF2B5EF4-FFF2-40B4-BE49-F238E27FC236}">
                <a16:creationId xmlns:a16="http://schemas.microsoft.com/office/drawing/2014/main" id="{F6E6B243-8981-E3AF-9781-B0AEA7EB489B}"/>
              </a:ext>
            </a:extLst>
          </p:cNvPr>
          <p:cNvSpPr txBox="1"/>
          <p:nvPr/>
        </p:nvSpPr>
        <p:spPr>
          <a:xfrm>
            <a:off x="3966553" y="752786"/>
            <a:ext cx="3023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zh-TW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5" name="直線接點 634">
            <a:extLst>
              <a:ext uri="{FF2B5EF4-FFF2-40B4-BE49-F238E27FC236}">
                <a16:creationId xmlns:a16="http://schemas.microsoft.com/office/drawing/2014/main" id="{76785BB0-85EA-EFC2-1E77-948563DE7128}"/>
              </a:ext>
            </a:extLst>
          </p:cNvPr>
          <p:cNvCxnSpPr/>
          <p:nvPr/>
        </p:nvCxnSpPr>
        <p:spPr>
          <a:xfrm rot="5400000">
            <a:off x="9476201" y="3508546"/>
            <a:ext cx="0" cy="1869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直線接點 635">
            <a:extLst>
              <a:ext uri="{FF2B5EF4-FFF2-40B4-BE49-F238E27FC236}">
                <a16:creationId xmlns:a16="http://schemas.microsoft.com/office/drawing/2014/main" id="{C97FFB68-924E-FE18-F33D-B5CF69696CA3}"/>
              </a:ext>
            </a:extLst>
          </p:cNvPr>
          <p:cNvCxnSpPr>
            <a:cxnSpLocks/>
          </p:cNvCxnSpPr>
          <p:nvPr/>
        </p:nvCxnSpPr>
        <p:spPr>
          <a:xfrm>
            <a:off x="9707423" y="3066633"/>
            <a:ext cx="0" cy="16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直線接點 636">
            <a:extLst>
              <a:ext uri="{FF2B5EF4-FFF2-40B4-BE49-F238E27FC236}">
                <a16:creationId xmlns:a16="http://schemas.microsoft.com/office/drawing/2014/main" id="{E5DAE0D8-F1D8-9C4A-F542-C2155263CA18}"/>
              </a:ext>
            </a:extLst>
          </p:cNvPr>
          <p:cNvCxnSpPr>
            <a:cxnSpLocks/>
          </p:cNvCxnSpPr>
          <p:nvPr/>
        </p:nvCxnSpPr>
        <p:spPr>
          <a:xfrm>
            <a:off x="9711771" y="3414378"/>
            <a:ext cx="0" cy="188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文字方塊 127">
            <a:extLst>
              <a:ext uri="{FF2B5EF4-FFF2-40B4-BE49-F238E27FC236}">
                <a16:creationId xmlns:a16="http://schemas.microsoft.com/office/drawing/2014/main" id="{6C471209-045E-DA68-59AD-A463CE570FF7}"/>
              </a:ext>
            </a:extLst>
          </p:cNvPr>
          <p:cNvSpPr txBox="1"/>
          <p:nvPr/>
        </p:nvSpPr>
        <p:spPr>
          <a:xfrm>
            <a:off x="9554928" y="3209936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9" name="直線接點 128">
            <a:extLst>
              <a:ext uri="{FF2B5EF4-FFF2-40B4-BE49-F238E27FC236}">
                <a16:creationId xmlns:a16="http://schemas.microsoft.com/office/drawing/2014/main" id="{15DFC660-C168-F786-6EB4-B788FBE582F5}"/>
              </a:ext>
            </a:extLst>
          </p:cNvPr>
          <p:cNvCxnSpPr>
            <a:cxnSpLocks/>
          </p:cNvCxnSpPr>
          <p:nvPr/>
        </p:nvCxnSpPr>
        <p:spPr>
          <a:xfrm flipH="1">
            <a:off x="10105433" y="3137194"/>
            <a:ext cx="15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76D8769D-584F-AFE1-A4A0-1BACE4BBFCE5}"/>
              </a:ext>
            </a:extLst>
          </p:cNvPr>
          <p:cNvSpPr txBox="1"/>
          <p:nvPr/>
        </p:nvSpPr>
        <p:spPr>
          <a:xfrm>
            <a:off x="9883945" y="3025584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2" name="直線接點 141">
            <a:extLst>
              <a:ext uri="{FF2B5EF4-FFF2-40B4-BE49-F238E27FC236}">
                <a16:creationId xmlns:a16="http://schemas.microsoft.com/office/drawing/2014/main" id="{B5F1234A-39A2-3C54-65BE-564CF9C15915}"/>
              </a:ext>
            </a:extLst>
          </p:cNvPr>
          <p:cNvCxnSpPr>
            <a:cxnSpLocks/>
          </p:cNvCxnSpPr>
          <p:nvPr/>
        </p:nvCxnSpPr>
        <p:spPr>
          <a:xfrm flipH="1">
            <a:off x="9233898" y="2002995"/>
            <a:ext cx="1212" cy="10593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文字方塊 143">
            <a:extLst>
              <a:ext uri="{FF2B5EF4-FFF2-40B4-BE49-F238E27FC236}">
                <a16:creationId xmlns:a16="http://schemas.microsoft.com/office/drawing/2014/main" id="{D1405BD0-93B7-DC69-6403-ACAF2E268211}"/>
              </a:ext>
            </a:extLst>
          </p:cNvPr>
          <p:cNvSpPr txBox="1"/>
          <p:nvPr/>
        </p:nvSpPr>
        <p:spPr>
          <a:xfrm>
            <a:off x="9055003" y="1798466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5" name="直線接點 144">
            <a:extLst>
              <a:ext uri="{FF2B5EF4-FFF2-40B4-BE49-F238E27FC236}">
                <a16:creationId xmlns:a16="http://schemas.microsoft.com/office/drawing/2014/main" id="{EB8E69FA-9B2D-3DED-E335-B64DE3A9DC88}"/>
              </a:ext>
            </a:extLst>
          </p:cNvPr>
          <p:cNvCxnSpPr>
            <a:cxnSpLocks/>
          </p:cNvCxnSpPr>
          <p:nvPr/>
        </p:nvCxnSpPr>
        <p:spPr>
          <a:xfrm flipH="1">
            <a:off x="9576289" y="3655589"/>
            <a:ext cx="263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接點 146">
            <a:extLst>
              <a:ext uri="{FF2B5EF4-FFF2-40B4-BE49-F238E27FC236}">
                <a16:creationId xmlns:a16="http://schemas.microsoft.com/office/drawing/2014/main" id="{21CA9CC8-09A3-1FE3-0F17-BB52C259A565}"/>
              </a:ext>
            </a:extLst>
          </p:cNvPr>
          <p:cNvCxnSpPr>
            <a:cxnSpLocks/>
          </p:cNvCxnSpPr>
          <p:nvPr/>
        </p:nvCxnSpPr>
        <p:spPr>
          <a:xfrm flipH="1">
            <a:off x="10019443" y="3660110"/>
            <a:ext cx="2503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文字方塊 149">
            <a:extLst>
              <a:ext uri="{FF2B5EF4-FFF2-40B4-BE49-F238E27FC236}">
                <a16:creationId xmlns:a16="http://schemas.microsoft.com/office/drawing/2014/main" id="{F749415F-61D9-E5F6-DC2E-65FFB2106D43}"/>
              </a:ext>
            </a:extLst>
          </p:cNvPr>
          <p:cNvSpPr txBox="1"/>
          <p:nvPr/>
        </p:nvSpPr>
        <p:spPr>
          <a:xfrm>
            <a:off x="9766645" y="354684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文字方塊 166">
            <a:extLst>
              <a:ext uri="{FF2B5EF4-FFF2-40B4-BE49-F238E27FC236}">
                <a16:creationId xmlns:a16="http://schemas.microsoft.com/office/drawing/2014/main" id="{0A04885E-7ED3-4432-1991-EB0D4CC2EF3E}"/>
              </a:ext>
            </a:extLst>
          </p:cNvPr>
          <p:cNvSpPr txBox="1"/>
          <p:nvPr/>
        </p:nvSpPr>
        <p:spPr>
          <a:xfrm>
            <a:off x="8729366" y="4627504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6FB00C-B9D8-B0B5-9DE3-9BA6D1F2B7CC}"/>
              </a:ext>
            </a:extLst>
          </p:cNvPr>
          <p:cNvSpPr txBox="1"/>
          <p:nvPr/>
        </p:nvSpPr>
        <p:spPr>
          <a:xfrm>
            <a:off x="8548917" y="4805479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文字方塊 181">
            <a:extLst>
              <a:ext uri="{FF2B5EF4-FFF2-40B4-BE49-F238E27FC236}">
                <a16:creationId xmlns:a16="http://schemas.microsoft.com/office/drawing/2014/main" id="{49F0519C-0E56-0717-BDB6-A1BA91966C0B}"/>
              </a:ext>
            </a:extLst>
          </p:cNvPr>
          <p:cNvSpPr txBox="1"/>
          <p:nvPr/>
        </p:nvSpPr>
        <p:spPr>
          <a:xfrm>
            <a:off x="5712700" y="4635706"/>
            <a:ext cx="1847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7" name="文字方塊 186">
            <a:extLst>
              <a:ext uri="{FF2B5EF4-FFF2-40B4-BE49-F238E27FC236}">
                <a16:creationId xmlns:a16="http://schemas.microsoft.com/office/drawing/2014/main" id="{01B002F0-F566-B9FB-CE47-C209F7423156}"/>
              </a:ext>
            </a:extLst>
          </p:cNvPr>
          <p:cNvSpPr txBox="1"/>
          <p:nvPr/>
        </p:nvSpPr>
        <p:spPr>
          <a:xfrm>
            <a:off x="5428334" y="4766003"/>
            <a:ext cx="1847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sz="6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700" name="圖片 699" descr="一張含有 文字, 標誌, 設計 的圖片&#10;&#10;自動產生的描述">
            <a:extLst>
              <a:ext uri="{FF2B5EF4-FFF2-40B4-BE49-F238E27FC236}">
                <a16:creationId xmlns:a16="http://schemas.microsoft.com/office/drawing/2014/main" id="{33BE8D92-0583-9BBE-FE16-66D9D6461FA5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4" t="22578" r="9485" b="27288"/>
          <a:stretch/>
        </p:blipFill>
        <p:spPr>
          <a:xfrm>
            <a:off x="4159569" y="4252602"/>
            <a:ext cx="180504" cy="177250"/>
          </a:xfrm>
          <a:prstGeom prst="rect">
            <a:avLst/>
          </a:prstGeom>
        </p:spPr>
      </p:pic>
      <p:sp>
        <p:nvSpPr>
          <p:cNvPr id="27" name="矩形 26">
            <a:extLst>
              <a:ext uri="{FF2B5EF4-FFF2-40B4-BE49-F238E27FC236}">
                <a16:creationId xmlns:a16="http://schemas.microsoft.com/office/drawing/2014/main" id="{5832878A-E9DC-C8E9-5AEC-1DE6C8F10BAE}"/>
              </a:ext>
            </a:extLst>
          </p:cNvPr>
          <p:cNvSpPr/>
          <p:nvPr/>
        </p:nvSpPr>
        <p:spPr>
          <a:xfrm>
            <a:off x="3513491" y="4065405"/>
            <a:ext cx="830061" cy="547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3CBDEF30-7473-AECA-49FB-2B7CF4CC705D}"/>
              </a:ext>
            </a:extLst>
          </p:cNvPr>
          <p:cNvSpPr txBox="1"/>
          <p:nvPr/>
        </p:nvSpPr>
        <p:spPr>
          <a:xfrm>
            <a:off x="3444531" y="4292798"/>
            <a:ext cx="74090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防火櫃</a:t>
            </a:r>
            <a:endParaRPr lang="en-US" altLang="zh-TW" sz="825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825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60*46*174.7</a:t>
            </a:r>
            <a:endParaRPr lang="zh-TW" altLang="en-US" sz="825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3165332E-07BB-449F-1D12-19BAE9E89CD0}"/>
              </a:ext>
            </a:extLst>
          </p:cNvPr>
          <p:cNvSpPr/>
          <p:nvPr/>
        </p:nvSpPr>
        <p:spPr>
          <a:xfrm rot="16200000">
            <a:off x="1542882" y="3843191"/>
            <a:ext cx="425778" cy="3110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461" name="文字方塊 460">
            <a:extLst>
              <a:ext uri="{FF2B5EF4-FFF2-40B4-BE49-F238E27FC236}">
                <a16:creationId xmlns:a16="http://schemas.microsoft.com/office/drawing/2014/main" id="{FDC8E3B0-09FF-ECA1-D46D-B3513459163D}"/>
              </a:ext>
            </a:extLst>
          </p:cNvPr>
          <p:cNvSpPr txBox="1"/>
          <p:nvPr/>
        </p:nvSpPr>
        <p:spPr>
          <a:xfrm rot="16200000">
            <a:off x="1535235" y="3894687"/>
            <a:ext cx="61471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防護用具</a:t>
            </a:r>
            <a:endParaRPr lang="en-US" altLang="zh-TW" sz="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76" name="文字方塊 475">
            <a:extLst>
              <a:ext uri="{FF2B5EF4-FFF2-40B4-BE49-F238E27FC236}">
                <a16:creationId xmlns:a16="http://schemas.microsoft.com/office/drawing/2014/main" id="{437438B0-AA0C-B0C5-2B56-F43000DDD8CA}"/>
              </a:ext>
            </a:extLst>
          </p:cNvPr>
          <p:cNvSpPr txBox="1"/>
          <p:nvPr/>
        </p:nvSpPr>
        <p:spPr>
          <a:xfrm>
            <a:off x="7686371" y="212303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" dirty="0">
                <a:latin typeface="標楷體" panose="03000509000000000000" pitchFamily="65" charset="-120"/>
                <a:ea typeface="標楷體" panose="03000509000000000000" pitchFamily="65" charset="-120"/>
              </a:rPr>
              <a:t>電腦</a:t>
            </a:r>
          </a:p>
        </p:txBody>
      </p:sp>
      <p:sp>
        <p:nvSpPr>
          <p:cNvPr id="1060" name="文字方塊 1059">
            <a:extLst>
              <a:ext uri="{FF2B5EF4-FFF2-40B4-BE49-F238E27FC236}">
                <a16:creationId xmlns:a16="http://schemas.microsoft.com/office/drawing/2014/main" id="{BB8B8E66-30A1-48D7-39F5-C025AF5FF64C}"/>
              </a:ext>
            </a:extLst>
          </p:cNvPr>
          <p:cNvSpPr txBox="1"/>
          <p:nvPr/>
        </p:nvSpPr>
        <p:spPr>
          <a:xfrm>
            <a:off x="7687123" y="229902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900" dirty="0">
                <a:latin typeface="標楷體" panose="03000509000000000000" pitchFamily="65" charset="-120"/>
                <a:ea typeface="標楷體" panose="03000509000000000000" pitchFamily="65" charset="-120"/>
              </a:rPr>
              <a:t>電腦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3D0238C-5A5D-7E48-590F-82AF0FF5FC13}"/>
              </a:ext>
            </a:extLst>
          </p:cNvPr>
          <p:cNvSpPr/>
          <p:nvPr/>
        </p:nvSpPr>
        <p:spPr>
          <a:xfrm rot="16200000">
            <a:off x="1903599" y="3931189"/>
            <a:ext cx="390489" cy="1524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A97D40BC-9BDB-554C-A18A-34206283BD25}"/>
              </a:ext>
            </a:extLst>
          </p:cNvPr>
          <p:cNvSpPr txBox="1"/>
          <p:nvPr/>
        </p:nvSpPr>
        <p:spPr>
          <a:xfrm rot="16200000">
            <a:off x="1854982" y="3893558"/>
            <a:ext cx="547173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配電盤</a:t>
            </a:r>
            <a:endParaRPr lang="en-US" altLang="zh-TW" sz="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D18EFFE2-72C4-7766-C278-47F712DF7ADB}"/>
              </a:ext>
            </a:extLst>
          </p:cNvPr>
          <p:cNvSpPr txBox="1"/>
          <p:nvPr/>
        </p:nvSpPr>
        <p:spPr>
          <a:xfrm rot="16200000">
            <a:off x="2122566" y="3874388"/>
            <a:ext cx="5471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滅火器</a:t>
            </a:r>
            <a:endParaRPr lang="en-US" altLang="zh-TW" sz="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4A29CA47-2962-9A3C-466D-F4EF51AF413E}"/>
              </a:ext>
            </a:extLst>
          </p:cNvPr>
          <p:cNvSpPr/>
          <p:nvPr/>
        </p:nvSpPr>
        <p:spPr>
          <a:xfrm rot="16200000">
            <a:off x="2176057" y="3856081"/>
            <a:ext cx="330189" cy="24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A2FF577F-3BF0-8B82-68C3-4D7FB5EF2E9B}"/>
              </a:ext>
            </a:extLst>
          </p:cNvPr>
          <p:cNvSpPr/>
          <p:nvPr/>
        </p:nvSpPr>
        <p:spPr>
          <a:xfrm>
            <a:off x="8794848" y="4657852"/>
            <a:ext cx="193337" cy="175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B48C13AF-3A09-C57E-22F1-6E9B98FCD444}"/>
              </a:ext>
            </a:extLst>
          </p:cNvPr>
          <p:cNvSpPr/>
          <p:nvPr/>
        </p:nvSpPr>
        <p:spPr>
          <a:xfrm>
            <a:off x="8605496" y="4838288"/>
            <a:ext cx="193337" cy="175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pic>
        <p:nvPicPr>
          <p:cNvPr id="90" name="圖片 89">
            <a:extLst>
              <a:ext uri="{FF2B5EF4-FFF2-40B4-BE49-F238E27FC236}">
                <a16:creationId xmlns:a16="http://schemas.microsoft.com/office/drawing/2014/main" id="{01081EE9-1107-B7F0-61C1-802C8A071145}"/>
              </a:ext>
            </a:extLst>
          </p:cNvPr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8073767" y="838075"/>
            <a:ext cx="135150" cy="230832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92" name="文字方塊 91">
            <a:extLst>
              <a:ext uri="{FF2B5EF4-FFF2-40B4-BE49-F238E27FC236}">
                <a16:creationId xmlns:a16="http://schemas.microsoft.com/office/drawing/2014/main" id="{EE813A75-7A2F-48DC-6080-2ABBC7A0C47E}"/>
              </a:ext>
            </a:extLst>
          </p:cNvPr>
          <p:cNvSpPr txBox="1"/>
          <p:nvPr/>
        </p:nvSpPr>
        <p:spPr>
          <a:xfrm>
            <a:off x="7978642" y="594933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橢圓 92">
            <a:extLst>
              <a:ext uri="{FF2B5EF4-FFF2-40B4-BE49-F238E27FC236}">
                <a16:creationId xmlns:a16="http://schemas.microsoft.com/office/drawing/2014/main" id="{AC39792D-A15A-BFC7-B5DB-FABE21E6F6A9}"/>
              </a:ext>
            </a:extLst>
          </p:cNvPr>
          <p:cNvSpPr/>
          <p:nvPr/>
        </p:nvSpPr>
        <p:spPr>
          <a:xfrm>
            <a:off x="8031997" y="634730"/>
            <a:ext cx="193337" cy="175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4" name="橢圓 93">
            <a:extLst>
              <a:ext uri="{FF2B5EF4-FFF2-40B4-BE49-F238E27FC236}">
                <a16:creationId xmlns:a16="http://schemas.microsoft.com/office/drawing/2014/main" id="{122503C8-E7C3-2F91-48E9-5AACEE834399}"/>
              </a:ext>
            </a:extLst>
          </p:cNvPr>
          <p:cNvSpPr/>
          <p:nvPr/>
        </p:nvSpPr>
        <p:spPr>
          <a:xfrm>
            <a:off x="8236200" y="634729"/>
            <a:ext cx="193337" cy="1751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5" name="文字方塊 94">
            <a:extLst>
              <a:ext uri="{FF2B5EF4-FFF2-40B4-BE49-F238E27FC236}">
                <a16:creationId xmlns:a16="http://schemas.microsoft.com/office/drawing/2014/main" id="{84CC10C1-A994-220A-471C-D057825B3308}"/>
              </a:ext>
            </a:extLst>
          </p:cNvPr>
          <p:cNvSpPr txBox="1"/>
          <p:nvPr/>
        </p:nvSpPr>
        <p:spPr>
          <a:xfrm>
            <a:off x="8187834" y="592088"/>
            <a:ext cx="3064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9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9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" name="直線單箭頭接點 97">
            <a:extLst>
              <a:ext uri="{FF2B5EF4-FFF2-40B4-BE49-F238E27FC236}">
                <a16:creationId xmlns:a16="http://schemas.microsoft.com/office/drawing/2014/main" id="{76537203-43C0-92FB-4740-824C8769B95A}"/>
              </a:ext>
            </a:extLst>
          </p:cNvPr>
          <p:cNvCxnSpPr>
            <a:cxnSpLocks/>
          </p:cNvCxnSpPr>
          <p:nvPr/>
        </p:nvCxnSpPr>
        <p:spPr>
          <a:xfrm flipH="1">
            <a:off x="1892557" y="4447983"/>
            <a:ext cx="565043" cy="498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A017657A-7BCA-071A-D19A-D6FF08531A31}"/>
              </a:ext>
            </a:extLst>
          </p:cNvPr>
          <p:cNvSpPr txBox="1"/>
          <p:nvPr/>
        </p:nvSpPr>
        <p:spPr>
          <a:xfrm>
            <a:off x="1719334" y="4186796"/>
            <a:ext cx="153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</a:t>
            </a:r>
            <a:endParaRPr lang="en-US" altLang="zh-TW" sz="8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究</a:t>
            </a:r>
            <a:endParaRPr lang="en-US" altLang="zh-TW" sz="8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800" b="1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室</a:t>
            </a:r>
            <a:endParaRPr lang="en-US" altLang="zh-TW" sz="800" b="1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4" name="圓角矩形 604">
            <a:extLst>
              <a:ext uri="{FF2B5EF4-FFF2-40B4-BE49-F238E27FC236}">
                <a16:creationId xmlns:a16="http://schemas.microsoft.com/office/drawing/2014/main" id="{66801C6D-D4F0-2423-DE12-74A351CBE393}"/>
              </a:ext>
            </a:extLst>
          </p:cNvPr>
          <p:cNvSpPr/>
          <p:nvPr/>
        </p:nvSpPr>
        <p:spPr>
          <a:xfrm>
            <a:off x="8786572" y="653473"/>
            <a:ext cx="403076" cy="3223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00" dirty="0">
              <a:solidFill>
                <a:schemeClr val="tx1"/>
              </a:solidFill>
            </a:endParaRPr>
          </a:p>
        </p:txBody>
      </p:sp>
      <p:sp>
        <p:nvSpPr>
          <p:cNvPr id="85" name="文字方塊 84">
            <a:extLst>
              <a:ext uri="{FF2B5EF4-FFF2-40B4-BE49-F238E27FC236}">
                <a16:creationId xmlns:a16="http://schemas.microsoft.com/office/drawing/2014/main" id="{2A208396-CB60-5C2F-2946-F36CB4A28392}"/>
              </a:ext>
            </a:extLst>
          </p:cNvPr>
          <p:cNvSpPr txBox="1"/>
          <p:nvPr/>
        </p:nvSpPr>
        <p:spPr>
          <a:xfrm>
            <a:off x="8700626" y="627787"/>
            <a:ext cx="585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C-0504</a:t>
            </a:r>
          </a:p>
          <a:p>
            <a:pPr algn="ctr"/>
            <a:r>
              <a: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廢尖銳器具</a:t>
            </a:r>
            <a:endParaRPr lang="en-US" altLang="zh-TW" sz="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廢針頭</a:t>
            </a:r>
            <a:r>
              <a:rPr lang="en-US" altLang="zh-TW" sz="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4D34C207-EB5A-8F8D-D964-CE32EEA66C84}"/>
              </a:ext>
            </a:extLst>
          </p:cNvPr>
          <p:cNvCxnSpPr>
            <a:cxnSpLocks/>
          </p:cNvCxnSpPr>
          <p:nvPr/>
        </p:nvCxnSpPr>
        <p:spPr>
          <a:xfrm>
            <a:off x="9233898" y="631098"/>
            <a:ext cx="0" cy="1191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矩形 112">
            <a:extLst>
              <a:ext uri="{FF2B5EF4-FFF2-40B4-BE49-F238E27FC236}">
                <a16:creationId xmlns:a16="http://schemas.microsoft.com/office/drawing/2014/main" id="{45AFC90C-4D4C-6E6D-12F8-28D5F32CE1ED}"/>
              </a:ext>
            </a:extLst>
          </p:cNvPr>
          <p:cNvSpPr/>
          <p:nvPr/>
        </p:nvSpPr>
        <p:spPr>
          <a:xfrm>
            <a:off x="8066690" y="4044117"/>
            <a:ext cx="538806" cy="5637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9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CC4E5D28-63D3-96DE-3BBC-300F8CEB1E64}"/>
              </a:ext>
            </a:extLst>
          </p:cNvPr>
          <p:cNvSpPr txBox="1"/>
          <p:nvPr/>
        </p:nvSpPr>
        <p:spPr>
          <a:xfrm>
            <a:off x="8012927" y="403839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貝爾特</a:t>
            </a:r>
            <a:endParaRPr lang="en-US" altLang="zh-TW" sz="9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60</a:t>
            </a:r>
            <a:r>
              <a: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r>
              <a: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lang="zh-TW" altLang="en-US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r>
              <a:rPr lang="en-US" altLang="zh-TW" sz="9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</a:p>
        </p:txBody>
      </p:sp>
      <p:cxnSp>
        <p:nvCxnSpPr>
          <p:cNvPr id="126" name="直線接點 125">
            <a:extLst>
              <a:ext uri="{FF2B5EF4-FFF2-40B4-BE49-F238E27FC236}">
                <a16:creationId xmlns:a16="http://schemas.microsoft.com/office/drawing/2014/main" id="{78EA85D6-94E1-3B40-F337-04E96B343DC7}"/>
              </a:ext>
            </a:extLst>
          </p:cNvPr>
          <p:cNvCxnSpPr/>
          <p:nvPr/>
        </p:nvCxnSpPr>
        <p:spPr>
          <a:xfrm rot="5400000">
            <a:off x="9233898" y="2970701"/>
            <a:ext cx="0" cy="179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接點 131">
            <a:extLst>
              <a:ext uri="{FF2B5EF4-FFF2-40B4-BE49-F238E27FC236}">
                <a16:creationId xmlns:a16="http://schemas.microsoft.com/office/drawing/2014/main" id="{5FB615B2-1035-6865-F4A3-FFE52325EA93}"/>
              </a:ext>
            </a:extLst>
          </p:cNvPr>
          <p:cNvCxnSpPr>
            <a:cxnSpLocks/>
          </p:cNvCxnSpPr>
          <p:nvPr/>
        </p:nvCxnSpPr>
        <p:spPr>
          <a:xfrm>
            <a:off x="9476201" y="3602023"/>
            <a:ext cx="0" cy="455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文字方塊 136">
            <a:extLst>
              <a:ext uri="{FF2B5EF4-FFF2-40B4-BE49-F238E27FC236}">
                <a16:creationId xmlns:a16="http://schemas.microsoft.com/office/drawing/2014/main" id="{911BEC65-1FA8-6958-09BD-C23867935088}"/>
              </a:ext>
            </a:extLst>
          </p:cNvPr>
          <p:cNvSpPr txBox="1"/>
          <p:nvPr/>
        </p:nvSpPr>
        <p:spPr>
          <a:xfrm>
            <a:off x="9297306" y="4024865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6" name="直線接點 145">
            <a:extLst>
              <a:ext uri="{FF2B5EF4-FFF2-40B4-BE49-F238E27FC236}">
                <a16:creationId xmlns:a16="http://schemas.microsoft.com/office/drawing/2014/main" id="{09585336-2E7A-9B0B-6E63-7193E2E8A77B}"/>
              </a:ext>
            </a:extLst>
          </p:cNvPr>
          <p:cNvCxnSpPr>
            <a:cxnSpLocks/>
          </p:cNvCxnSpPr>
          <p:nvPr/>
        </p:nvCxnSpPr>
        <p:spPr>
          <a:xfrm>
            <a:off x="9476201" y="4222377"/>
            <a:ext cx="0" cy="35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接點 147">
            <a:extLst>
              <a:ext uri="{FF2B5EF4-FFF2-40B4-BE49-F238E27FC236}">
                <a16:creationId xmlns:a16="http://schemas.microsoft.com/office/drawing/2014/main" id="{D61E05A7-13DB-FEDF-8784-EDA19FC2CF01}"/>
              </a:ext>
            </a:extLst>
          </p:cNvPr>
          <p:cNvCxnSpPr/>
          <p:nvPr/>
        </p:nvCxnSpPr>
        <p:spPr>
          <a:xfrm rot="5400000">
            <a:off x="10446184" y="4563838"/>
            <a:ext cx="0" cy="179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接點 162">
            <a:extLst>
              <a:ext uri="{FF2B5EF4-FFF2-40B4-BE49-F238E27FC236}">
                <a16:creationId xmlns:a16="http://schemas.microsoft.com/office/drawing/2014/main" id="{8CF2F740-3D0A-5152-B1EB-3E3F2ABA5AB8}"/>
              </a:ext>
            </a:extLst>
          </p:cNvPr>
          <p:cNvCxnSpPr>
            <a:cxnSpLocks/>
          </p:cNvCxnSpPr>
          <p:nvPr/>
        </p:nvCxnSpPr>
        <p:spPr>
          <a:xfrm flipV="1">
            <a:off x="10354861" y="427653"/>
            <a:ext cx="701" cy="1529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接點 167">
            <a:extLst>
              <a:ext uri="{FF2B5EF4-FFF2-40B4-BE49-F238E27FC236}">
                <a16:creationId xmlns:a16="http://schemas.microsoft.com/office/drawing/2014/main" id="{FEBC8D01-454E-5F5D-AB9E-C905DAF85EC2}"/>
              </a:ext>
            </a:extLst>
          </p:cNvPr>
          <p:cNvCxnSpPr>
            <a:cxnSpLocks/>
          </p:cNvCxnSpPr>
          <p:nvPr/>
        </p:nvCxnSpPr>
        <p:spPr>
          <a:xfrm>
            <a:off x="6379829" y="504116"/>
            <a:ext cx="3975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文字方塊 171">
            <a:extLst>
              <a:ext uri="{FF2B5EF4-FFF2-40B4-BE49-F238E27FC236}">
                <a16:creationId xmlns:a16="http://schemas.microsoft.com/office/drawing/2014/main" id="{35AA5BB7-8925-415C-07AC-5BD120E57B66}"/>
              </a:ext>
            </a:extLst>
          </p:cNvPr>
          <p:cNvSpPr txBox="1"/>
          <p:nvPr/>
        </p:nvSpPr>
        <p:spPr>
          <a:xfrm>
            <a:off x="5922011" y="379801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3" name="直線接點 192">
            <a:extLst>
              <a:ext uri="{FF2B5EF4-FFF2-40B4-BE49-F238E27FC236}">
                <a16:creationId xmlns:a16="http://schemas.microsoft.com/office/drawing/2014/main" id="{880437B7-D8B5-B2A2-173D-81840544666F}"/>
              </a:ext>
            </a:extLst>
          </p:cNvPr>
          <p:cNvCxnSpPr>
            <a:cxnSpLocks/>
          </p:cNvCxnSpPr>
          <p:nvPr/>
        </p:nvCxnSpPr>
        <p:spPr>
          <a:xfrm flipH="1">
            <a:off x="9797296" y="3142756"/>
            <a:ext cx="1572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圓形圖 562">
            <a:extLst>
              <a:ext uri="{FF2B5EF4-FFF2-40B4-BE49-F238E27FC236}">
                <a16:creationId xmlns:a16="http://schemas.microsoft.com/office/drawing/2014/main" id="{50B74982-C763-F826-0BE2-6F7D988C296B}"/>
              </a:ext>
            </a:extLst>
          </p:cNvPr>
          <p:cNvSpPr/>
          <p:nvPr/>
        </p:nvSpPr>
        <p:spPr>
          <a:xfrm rot="5400000" flipH="1" flipV="1">
            <a:off x="1612247" y="4215714"/>
            <a:ext cx="780949" cy="778471"/>
          </a:xfrm>
          <a:prstGeom prst="pie">
            <a:avLst>
              <a:gd name="adj1" fmla="val 10395"/>
              <a:gd name="adj2" fmla="val 5343518"/>
            </a:avLst>
          </a:prstGeom>
          <a:noFill/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08" name="直線接點 207">
            <a:extLst>
              <a:ext uri="{FF2B5EF4-FFF2-40B4-BE49-F238E27FC236}">
                <a16:creationId xmlns:a16="http://schemas.microsoft.com/office/drawing/2014/main" id="{44B75A83-8C6C-6666-1F8E-0639ED11BE2A}"/>
              </a:ext>
            </a:extLst>
          </p:cNvPr>
          <p:cNvCxnSpPr>
            <a:cxnSpLocks/>
          </p:cNvCxnSpPr>
          <p:nvPr/>
        </p:nvCxnSpPr>
        <p:spPr>
          <a:xfrm>
            <a:off x="10446184" y="580580"/>
            <a:ext cx="0" cy="1833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>
            <a:extLst>
              <a:ext uri="{FF2B5EF4-FFF2-40B4-BE49-F238E27FC236}">
                <a16:creationId xmlns:a16="http://schemas.microsoft.com/office/drawing/2014/main" id="{F071BF03-0B86-61DB-7D25-1B7B22DD2333}"/>
              </a:ext>
            </a:extLst>
          </p:cNvPr>
          <p:cNvCxnSpPr>
            <a:cxnSpLocks/>
          </p:cNvCxnSpPr>
          <p:nvPr/>
        </p:nvCxnSpPr>
        <p:spPr>
          <a:xfrm>
            <a:off x="10446184" y="2939036"/>
            <a:ext cx="0" cy="17184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文字方塊 213">
            <a:extLst>
              <a:ext uri="{FF2B5EF4-FFF2-40B4-BE49-F238E27FC236}">
                <a16:creationId xmlns:a16="http://schemas.microsoft.com/office/drawing/2014/main" id="{973C2346-B71D-4D15-792A-FEF857FC3115}"/>
              </a:ext>
            </a:extLst>
          </p:cNvPr>
          <p:cNvSpPr txBox="1"/>
          <p:nvPr/>
        </p:nvSpPr>
        <p:spPr>
          <a:xfrm>
            <a:off x="10279989" y="2576698"/>
            <a:ext cx="3577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780</a:t>
            </a:r>
            <a:endParaRPr lang="zh-TW" alt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7" name="圖片 216" descr="一張含有 符號, 字型, 白色, 標誌 的圖片&#10;&#10;AI 產生的內容可能不正確。">
            <a:extLst>
              <a:ext uri="{FF2B5EF4-FFF2-40B4-BE49-F238E27FC236}">
                <a16:creationId xmlns:a16="http://schemas.microsoft.com/office/drawing/2014/main" id="{3A11D610-2EA9-68FD-25FB-AA36E6B8323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329" y="656037"/>
            <a:ext cx="241267" cy="296011"/>
          </a:xfrm>
          <a:prstGeom prst="rect">
            <a:avLst/>
          </a:prstGeom>
        </p:spPr>
      </p:pic>
      <p:cxnSp>
        <p:nvCxnSpPr>
          <p:cNvPr id="221" name="直線接點 220">
            <a:extLst>
              <a:ext uri="{FF2B5EF4-FFF2-40B4-BE49-F238E27FC236}">
                <a16:creationId xmlns:a16="http://schemas.microsoft.com/office/drawing/2014/main" id="{AA8DB0DC-6644-9F5C-50B3-638470C2929C}"/>
              </a:ext>
            </a:extLst>
          </p:cNvPr>
          <p:cNvCxnSpPr>
            <a:cxnSpLocks/>
          </p:cNvCxnSpPr>
          <p:nvPr/>
        </p:nvCxnSpPr>
        <p:spPr>
          <a:xfrm flipV="1">
            <a:off x="6582978" y="994532"/>
            <a:ext cx="0" cy="133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矩形 234">
            <a:extLst>
              <a:ext uri="{FF2B5EF4-FFF2-40B4-BE49-F238E27FC236}">
                <a16:creationId xmlns:a16="http://schemas.microsoft.com/office/drawing/2014/main" id="{BC1A0FD7-B66A-E164-5A46-6C6F01DED729}"/>
              </a:ext>
            </a:extLst>
          </p:cNvPr>
          <p:cNvSpPr/>
          <p:nvPr/>
        </p:nvSpPr>
        <p:spPr>
          <a:xfrm>
            <a:off x="8003060" y="4331347"/>
            <a:ext cx="6783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推車</a:t>
            </a:r>
            <a:endParaRPr lang="en-US" altLang="zh-TW" sz="7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72.5*46.1</a:t>
            </a:r>
            <a:r>
              <a:rPr lang="zh-TW" altLang="en-US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r>
              <a:rPr lang="en-US" altLang="zh-TW" sz="7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85</a:t>
            </a:r>
            <a:endParaRPr lang="zh-TW" altLang="en-US" sz="7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36" name="直線接點 235">
            <a:extLst>
              <a:ext uri="{FF2B5EF4-FFF2-40B4-BE49-F238E27FC236}">
                <a16:creationId xmlns:a16="http://schemas.microsoft.com/office/drawing/2014/main" id="{ECBEC1BB-ABA7-B4F7-61BB-7C88A4D447FE}"/>
              </a:ext>
            </a:extLst>
          </p:cNvPr>
          <p:cNvCxnSpPr>
            <a:cxnSpLocks/>
          </p:cNvCxnSpPr>
          <p:nvPr/>
        </p:nvCxnSpPr>
        <p:spPr>
          <a:xfrm>
            <a:off x="8309156" y="2932569"/>
            <a:ext cx="2543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接點 239">
            <a:extLst>
              <a:ext uri="{FF2B5EF4-FFF2-40B4-BE49-F238E27FC236}">
                <a16:creationId xmlns:a16="http://schemas.microsoft.com/office/drawing/2014/main" id="{467D97E3-16D7-B4FF-7ED6-05CF6544303A}"/>
              </a:ext>
            </a:extLst>
          </p:cNvPr>
          <p:cNvCxnSpPr>
            <a:cxnSpLocks/>
          </p:cNvCxnSpPr>
          <p:nvPr/>
        </p:nvCxnSpPr>
        <p:spPr>
          <a:xfrm flipV="1">
            <a:off x="8817060" y="2932569"/>
            <a:ext cx="5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5" name="圖片 264">
            <a:extLst>
              <a:ext uri="{FF2B5EF4-FFF2-40B4-BE49-F238E27FC236}">
                <a16:creationId xmlns:a16="http://schemas.microsoft.com/office/drawing/2014/main" id="{28A0BE02-BAAB-076B-2329-7AE01F64DBA3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4196658" y="4068277"/>
            <a:ext cx="161189" cy="193643"/>
          </a:xfrm>
          <a:prstGeom prst="rect">
            <a:avLst/>
          </a:prstGeom>
          <a:noFill/>
          <a:ln>
            <a:noFill/>
            <a:prstDash/>
          </a:ln>
        </p:spPr>
      </p:pic>
      <p:cxnSp>
        <p:nvCxnSpPr>
          <p:cNvPr id="271" name="直線接點 270">
            <a:extLst>
              <a:ext uri="{FF2B5EF4-FFF2-40B4-BE49-F238E27FC236}">
                <a16:creationId xmlns:a16="http://schemas.microsoft.com/office/drawing/2014/main" id="{D850E111-6057-4246-CEFA-E91B4E1EA740}"/>
              </a:ext>
            </a:extLst>
          </p:cNvPr>
          <p:cNvCxnSpPr>
            <a:cxnSpLocks/>
          </p:cNvCxnSpPr>
          <p:nvPr/>
        </p:nvCxnSpPr>
        <p:spPr>
          <a:xfrm rot="5400000" flipH="1">
            <a:off x="7904601" y="947182"/>
            <a:ext cx="1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直線接點 273">
            <a:extLst>
              <a:ext uri="{FF2B5EF4-FFF2-40B4-BE49-F238E27FC236}">
                <a16:creationId xmlns:a16="http://schemas.microsoft.com/office/drawing/2014/main" id="{B6EE13D0-A18B-4CD2-C3CA-0986CFE821C6}"/>
              </a:ext>
            </a:extLst>
          </p:cNvPr>
          <p:cNvCxnSpPr/>
          <p:nvPr/>
        </p:nvCxnSpPr>
        <p:spPr>
          <a:xfrm rot="10800000" flipH="1">
            <a:off x="9328060" y="697350"/>
            <a:ext cx="297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接點 277">
            <a:extLst>
              <a:ext uri="{FF2B5EF4-FFF2-40B4-BE49-F238E27FC236}">
                <a16:creationId xmlns:a16="http://schemas.microsoft.com/office/drawing/2014/main" id="{F3D9F1A8-2E35-5AF9-5B9F-24B35CE2CA4C}"/>
              </a:ext>
            </a:extLst>
          </p:cNvPr>
          <p:cNvCxnSpPr>
            <a:cxnSpLocks/>
          </p:cNvCxnSpPr>
          <p:nvPr/>
        </p:nvCxnSpPr>
        <p:spPr>
          <a:xfrm>
            <a:off x="9839510" y="690263"/>
            <a:ext cx="4422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9" name="文字方塊 498">
            <a:extLst>
              <a:ext uri="{FF2B5EF4-FFF2-40B4-BE49-F238E27FC236}">
                <a16:creationId xmlns:a16="http://schemas.microsoft.com/office/drawing/2014/main" id="{7C729510-0A28-42E0-A433-3E991522F66A}"/>
              </a:ext>
            </a:extLst>
          </p:cNvPr>
          <p:cNvSpPr txBox="1"/>
          <p:nvPr/>
        </p:nvSpPr>
        <p:spPr>
          <a:xfrm>
            <a:off x="3570185" y="6216049"/>
            <a:ext cx="491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X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所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-OO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館門牌</a:t>
            </a:r>
            <a:r>
              <a:rPr lang="en-US" altLang="zh-TW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XXXXX</a:t>
            </a:r>
            <a:r>
              <a:rPr lang="zh-TW" altLang="en-US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實驗室</a:t>
            </a:r>
          </a:p>
        </p:txBody>
      </p:sp>
      <p:pic>
        <p:nvPicPr>
          <p:cNvPr id="500" name="圖片 499" descr="shower"/>
          <p:cNvPicPr/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0876417" y="4746781"/>
            <a:ext cx="238073" cy="27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3" name="直線單箭頭接點 532"/>
          <p:cNvCxnSpPr/>
          <p:nvPr/>
        </p:nvCxnSpPr>
        <p:spPr>
          <a:xfrm>
            <a:off x="9249014" y="4883953"/>
            <a:ext cx="726368" cy="11639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4" name="圖片 533" descr="高溫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350067" y="665264"/>
            <a:ext cx="162739" cy="15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5" name="圖片 534" descr="高溫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110351" y="888244"/>
            <a:ext cx="162739" cy="15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16200000" flipH="1">
            <a:off x="2561043" y="797429"/>
            <a:ext cx="227088" cy="218678"/>
          </a:xfrm>
          <a:prstGeom prst="rect">
            <a:avLst/>
          </a:prstGeom>
        </p:spPr>
      </p:pic>
      <p:pic>
        <p:nvPicPr>
          <p:cNvPr id="542" name="圖片 54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flipH="1">
            <a:off x="7231635" y="3061021"/>
            <a:ext cx="176333" cy="169803"/>
          </a:xfrm>
          <a:prstGeom prst="rect">
            <a:avLst/>
          </a:prstGeom>
        </p:spPr>
      </p:pic>
      <p:grpSp>
        <p:nvGrpSpPr>
          <p:cNvPr id="618" name="群組 617"/>
          <p:cNvGrpSpPr/>
          <p:nvPr/>
        </p:nvGrpSpPr>
        <p:grpSpPr>
          <a:xfrm>
            <a:off x="6748117" y="2945931"/>
            <a:ext cx="665567" cy="329193"/>
            <a:chOff x="6819482" y="4013985"/>
            <a:chExt cx="823753" cy="545766"/>
          </a:xfrm>
        </p:grpSpPr>
        <p:grpSp>
          <p:nvGrpSpPr>
            <p:cNvPr id="581" name="群組 580"/>
            <p:cNvGrpSpPr/>
            <p:nvPr/>
          </p:nvGrpSpPr>
          <p:grpSpPr>
            <a:xfrm>
              <a:off x="6819482" y="4013985"/>
              <a:ext cx="823753" cy="476966"/>
              <a:chOff x="6819482" y="4013985"/>
              <a:chExt cx="823753" cy="476966"/>
            </a:xfrm>
          </p:grpSpPr>
          <p:sp>
            <p:nvSpPr>
              <p:cNvPr id="492" name="圓角矩形 491"/>
              <p:cNvSpPr/>
              <p:nvPr/>
            </p:nvSpPr>
            <p:spPr>
              <a:xfrm>
                <a:off x="6885478" y="4064642"/>
                <a:ext cx="725579" cy="426309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350"/>
              </a:p>
            </p:txBody>
          </p:sp>
          <p:sp>
            <p:nvSpPr>
              <p:cNvPr id="578" name="文字方塊 577"/>
              <p:cNvSpPr txBox="1"/>
              <p:nvPr/>
            </p:nvSpPr>
            <p:spPr>
              <a:xfrm>
                <a:off x="6819482" y="4013985"/>
                <a:ext cx="823753" cy="3444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75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管狀高溫爐</a:t>
                </a:r>
              </a:p>
            </p:txBody>
          </p:sp>
        </p:grpSp>
        <p:sp>
          <p:nvSpPr>
            <p:cNvPr id="614" name="文字方塊 613"/>
            <p:cNvSpPr txBox="1"/>
            <p:nvPr/>
          </p:nvSpPr>
          <p:spPr>
            <a:xfrm>
              <a:off x="6878882" y="4215326"/>
              <a:ext cx="704714" cy="3444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7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90</a:t>
              </a:r>
              <a:r>
                <a:rPr lang="zh-TW" altLang="en-US" sz="7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7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60</a:t>
              </a:r>
              <a:r>
                <a:rPr lang="zh-TW" altLang="en-US" sz="7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  <a:r>
                <a:rPr lang="en-US" altLang="zh-TW" sz="75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</a:t>
              </a:r>
              <a:endParaRPr lang="zh-TW" altLang="en-US" sz="75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48" name="圖片 547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289282" y="869015"/>
            <a:ext cx="174678" cy="1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" name="圖片 552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002197" y="853611"/>
            <a:ext cx="183452" cy="18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6" name="圖片 555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746932" y="867295"/>
            <a:ext cx="154704" cy="151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7" name="圖片 556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157336" y="4429821"/>
            <a:ext cx="183452" cy="18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8" name="圖片 557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381870" y="4374748"/>
            <a:ext cx="183452" cy="18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9" name="圖片 558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299710" y="4384055"/>
            <a:ext cx="183452" cy="18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群組 9"/>
          <p:cNvGrpSpPr/>
          <p:nvPr/>
        </p:nvGrpSpPr>
        <p:grpSpPr>
          <a:xfrm>
            <a:off x="3215815" y="5332400"/>
            <a:ext cx="5855705" cy="330174"/>
            <a:chOff x="486232" y="5331508"/>
            <a:chExt cx="5855705" cy="330174"/>
          </a:xfrm>
        </p:grpSpPr>
        <p:pic>
          <p:nvPicPr>
            <p:cNvPr id="442" name="圖片 441" descr="高溫"/>
            <p:cNvPicPr>
              <a:picLocks noChangeAspect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4935746" y="5353056"/>
              <a:ext cx="298473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3" name="圖片 442" descr="滅火器3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6232" y="5373682"/>
              <a:ext cx="267055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5" name="圖片 444"/>
            <p:cNvPicPr>
              <a:picLocks noChangeAspect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3671838" y="5359278"/>
              <a:ext cx="293143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7" name="文字方塊 446"/>
            <p:cNvSpPr txBox="1"/>
            <p:nvPr/>
          </p:nvSpPr>
          <p:spPr>
            <a:xfrm>
              <a:off x="1421970" y="5399450"/>
              <a:ext cx="475085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鋼瓶</a:t>
              </a:r>
            </a:p>
          </p:txBody>
        </p:sp>
        <p:sp>
          <p:nvSpPr>
            <p:cNvPr id="451" name="文字方塊 450"/>
            <p:cNvSpPr txBox="1"/>
            <p:nvPr/>
          </p:nvSpPr>
          <p:spPr>
            <a:xfrm>
              <a:off x="690452" y="5388029"/>
              <a:ext cx="532909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滅火器</a:t>
              </a:r>
            </a:p>
          </p:txBody>
        </p:sp>
        <p:sp>
          <p:nvSpPr>
            <p:cNvPr id="452" name="文字方塊 451"/>
            <p:cNvSpPr txBox="1"/>
            <p:nvPr/>
          </p:nvSpPr>
          <p:spPr>
            <a:xfrm>
              <a:off x="3987666" y="5406611"/>
              <a:ext cx="1123178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危害性化學品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53" name="文字方塊 452"/>
            <p:cNvSpPr txBox="1"/>
            <p:nvPr/>
          </p:nvSpPr>
          <p:spPr>
            <a:xfrm>
              <a:off x="2076470" y="5399450"/>
              <a:ext cx="930889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毒性及關注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454" name="文字方塊 453"/>
            <p:cNvSpPr txBox="1"/>
            <p:nvPr/>
          </p:nvSpPr>
          <p:spPr>
            <a:xfrm>
              <a:off x="5282102" y="5419334"/>
              <a:ext cx="1059835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高溫</a:t>
              </a:r>
              <a:r>
                <a:rPr lang="en-US" altLang="zh-TW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/</a:t>
              </a:r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加熱設備</a:t>
              </a:r>
            </a:p>
          </p:txBody>
        </p:sp>
        <p:pic>
          <p:nvPicPr>
            <p:cNvPr id="496" name="圖片 495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217535" y="5360870"/>
              <a:ext cx="150546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7" name="圖片 496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762897" y="5331508"/>
              <a:ext cx="327103" cy="306000"/>
            </a:xfrm>
            <a:prstGeom prst="rect">
              <a:avLst/>
            </a:prstGeom>
          </p:spPr>
        </p:pic>
        <p:pic>
          <p:nvPicPr>
            <p:cNvPr id="563" name="圖片 562" descr="一張含有 文字, 標誌, 設計 的圖片&#10;&#10;自動產生的描述">
              <a:extLst>
                <a:ext uri="{FF2B5EF4-FFF2-40B4-BE49-F238E27FC236}">
                  <a16:creationId xmlns:a16="http://schemas.microsoft.com/office/drawing/2014/main" id="{33BE8D92-0583-9BBE-FE16-66D9D6461F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74" t="22578" r="9485" b="27288"/>
            <a:stretch/>
          </p:blipFill>
          <p:spPr>
            <a:xfrm>
              <a:off x="2892226" y="5360870"/>
              <a:ext cx="277467" cy="272465"/>
            </a:xfrm>
            <a:prstGeom prst="rect">
              <a:avLst/>
            </a:prstGeom>
          </p:spPr>
        </p:pic>
        <p:sp>
          <p:nvSpPr>
            <p:cNvPr id="564" name="文字方塊 563"/>
            <p:cNvSpPr txBox="1"/>
            <p:nvPr/>
          </p:nvSpPr>
          <p:spPr>
            <a:xfrm>
              <a:off x="3191439" y="5406611"/>
              <a:ext cx="591480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禁水性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aphicFrame>
        <p:nvGraphicFramePr>
          <p:cNvPr id="565" name="物件 5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498191"/>
              </p:ext>
            </p:extLst>
          </p:nvPr>
        </p:nvGraphicFramePr>
        <p:xfrm>
          <a:off x="2014812" y="3844432"/>
          <a:ext cx="80756" cy="300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20" imgW="623601" imgH="380192" progId="">
                  <p:embed/>
                </p:oleObj>
              </mc:Choice>
              <mc:Fallback>
                <p:oleObj r:id="rId20" imgW="623601" imgH="380192" progId="">
                  <p:embed/>
                  <p:pic>
                    <p:nvPicPr>
                      <p:cNvPr id="487" name="物件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812" y="3844432"/>
                        <a:ext cx="80756" cy="3002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群組 15"/>
          <p:cNvGrpSpPr/>
          <p:nvPr/>
        </p:nvGrpSpPr>
        <p:grpSpPr>
          <a:xfrm>
            <a:off x="3269425" y="5718004"/>
            <a:ext cx="5378242" cy="365807"/>
            <a:chOff x="6329689" y="5325861"/>
            <a:chExt cx="5378242" cy="365807"/>
          </a:xfrm>
        </p:grpSpPr>
        <p:pic>
          <p:nvPicPr>
            <p:cNvPr id="437" name="圖片 436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7439602" y="5381050"/>
              <a:ext cx="226800" cy="25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6" name="文字方塊 445"/>
            <p:cNvSpPr txBox="1"/>
            <p:nvPr/>
          </p:nvSpPr>
          <p:spPr>
            <a:xfrm>
              <a:off x="7707071" y="5406611"/>
              <a:ext cx="738861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防護裝備</a:t>
              </a:r>
            </a:p>
          </p:txBody>
        </p:sp>
        <p:sp>
          <p:nvSpPr>
            <p:cNvPr id="457" name="文字方塊 456"/>
            <p:cNvSpPr txBox="1"/>
            <p:nvPr/>
          </p:nvSpPr>
          <p:spPr>
            <a:xfrm>
              <a:off x="6609892" y="5406611"/>
              <a:ext cx="77089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廢尖銳器具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464" name="圖片 463" descr="shower"/>
            <p:cNvPicPr/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0570698" y="5405490"/>
              <a:ext cx="238073" cy="275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5" name="文字方塊 464"/>
            <p:cNvSpPr txBox="1"/>
            <p:nvPr/>
          </p:nvSpPr>
          <p:spPr>
            <a:xfrm>
              <a:off x="10840120" y="5451117"/>
              <a:ext cx="867811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緊急沖淋器</a:t>
              </a:r>
            </a:p>
          </p:txBody>
        </p:sp>
        <p:graphicFrame>
          <p:nvGraphicFramePr>
            <p:cNvPr id="487" name="物件 48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8911661"/>
                </p:ext>
              </p:extLst>
            </p:nvPr>
          </p:nvGraphicFramePr>
          <p:xfrm>
            <a:off x="9070403" y="5325861"/>
            <a:ext cx="164118" cy="3658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r:id="rId20" imgW="623601" imgH="380192" progId="">
                    <p:embed/>
                  </p:oleObj>
                </mc:Choice>
                <mc:Fallback>
                  <p:oleObj r:id="rId20" imgW="623601" imgH="380192" progId="">
                    <p:embed/>
                    <p:pic>
                      <p:nvPicPr>
                        <p:cNvPr id="59" name="物件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70403" y="5325861"/>
                          <a:ext cx="164118" cy="3658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8" name="文字方塊 487"/>
            <p:cNvSpPr txBox="1"/>
            <p:nvPr/>
          </p:nvSpPr>
          <p:spPr>
            <a:xfrm>
              <a:off x="9294823" y="5426182"/>
              <a:ext cx="56361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配電盤</a:t>
              </a:r>
            </a:p>
          </p:txBody>
        </p:sp>
        <p:pic>
          <p:nvPicPr>
            <p:cNvPr id="560" name="圖片 559">
              <a:extLst>
                <a:ext uri="{FF2B5EF4-FFF2-40B4-BE49-F238E27FC236}">
                  <a16:creationId xmlns:a16="http://schemas.microsoft.com/office/drawing/2014/main" id="{5560D970-D314-4959-9C71-AA086D0A0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>
            <a:xfrm>
              <a:off x="8349603" y="5413473"/>
              <a:ext cx="186776" cy="180000"/>
            </a:xfrm>
            <a:prstGeom prst="rect">
              <a:avLst/>
            </a:prstGeom>
            <a:noFill/>
            <a:ln>
              <a:noFill/>
              <a:prstDash/>
            </a:ln>
          </p:spPr>
        </p:pic>
        <p:pic>
          <p:nvPicPr>
            <p:cNvPr id="561" name="圖片 560" descr="一張含有 符號, 字型, 白色, 標誌 的圖片&#10;&#10;AI 產生的內容可能不正確。">
              <a:extLst>
                <a:ext uri="{FF2B5EF4-FFF2-40B4-BE49-F238E27FC236}">
                  <a16:creationId xmlns:a16="http://schemas.microsoft.com/office/drawing/2014/main" id="{3A11D610-2EA9-68FD-25FB-AA36E6B83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689" y="5370137"/>
              <a:ext cx="241267" cy="296011"/>
            </a:xfrm>
            <a:prstGeom prst="rect">
              <a:avLst/>
            </a:prstGeom>
          </p:spPr>
        </p:pic>
        <p:pic>
          <p:nvPicPr>
            <p:cNvPr id="562" name="圖片 5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4952" y="5423568"/>
              <a:ext cx="193811" cy="216000"/>
            </a:xfrm>
            <a:prstGeom prst="rect">
              <a:avLst/>
            </a:prstGeom>
          </p:spPr>
        </p:pic>
        <p:sp>
          <p:nvSpPr>
            <p:cNvPr id="566" name="文字方塊 565"/>
            <p:cNvSpPr txBox="1"/>
            <p:nvPr/>
          </p:nvSpPr>
          <p:spPr>
            <a:xfrm>
              <a:off x="8570037" y="5425485"/>
              <a:ext cx="543559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醫藥箱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567" name="文字方塊 566"/>
            <p:cNvSpPr txBox="1"/>
            <p:nvPr/>
          </p:nvSpPr>
          <p:spPr>
            <a:xfrm>
              <a:off x="10071762" y="5443021"/>
              <a:ext cx="56361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2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逃生門</a:t>
              </a:r>
              <a:endPara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12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3593</TotalTime>
  <Words>355</Words>
  <Application>Microsoft Office PowerPoint</Application>
  <PresentationFormat>寬螢幕</PresentationFormat>
  <Paragraphs>163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0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</cp:lastModifiedBy>
  <cp:revision>204</cp:revision>
  <cp:lastPrinted>2025-04-21T01:56:43Z</cp:lastPrinted>
  <dcterms:created xsi:type="dcterms:W3CDTF">2018-10-19T01:02:29Z</dcterms:created>
  <dcterms:modified xsi:type="dcterms:W3CDTF">2025-04-21T03:15:01Z</dcterms:modified>
</cp:coreProperties>
</file>