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eee" initials="e" lastIdx="2" clrIdx="0">
    <p:extLst>
      <p:ext uri="{19B8F6BF-5375-455C-9EA6-DF929625EA0E}">
        <p15:presenceInfo xmlns:p15="http://schemas.microsoft.com/office/powerpoint/2012/main" userId="eeee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9FAFB-8B64-435B-8BF0-91231AD1F3BD}" type="datetimeFigureOut">
              <a:rPr lang="zh-TW" altLang="en-US" smtClean="0"/>
              <a:t>2021/7/30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A64C2-3C3B-4CF3-8264-5044BF084E6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953218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9FAFB-8B64-435B-8BF0-91231AD1F3BD}" type="datetimeFigureOut">
              <a:rPr lang="zh-TW" altLang="en-US" smtClean="0"/>
              <a:t>2021/7/30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A64C2-3C3B-4CF3-8264-5044BF084E6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21311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9FAFB-8B64-435B-8BF0-91231AD1F3BD}" type="datetimeFigureOut">
              <a:rPr lang="zh-TW" altLang="en-US" smtClean="0"/>
              <a:t>2021/7/30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A64C2-3C3B-4CF3-8264-5044BF084E6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917117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9FAFB-8B64-435B-8BF0-91231AD1F3BD}" type="datetimeFigureOut">
              <a:rPr lang="zh-TW" altLang="en-US" smtClean="0"/>
              <a:t>2021/7/30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A64C2-3C3B-4CF3-8264-5044BF084E6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985820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9FAFB-8B64-435B-8BF0-91231AD1F3BD}" type="datetimeFigureOut">
              <a:rPr lang="zh-TW" altLang="en-US" smtClean="0"/>
              <a:t>2021/7/30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A64C2-3C3B-4CF3-8264-5044BF084E6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30027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9FAFB-8B64-435B-8BF0-91231AD1F3BD}" type="datetimeFigureOut">
              <a:rPr lang="zh-TW" altLang="en-US" smtClean="0"/>
              <a:t>2021/7/30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A64C2-3C3B-4CF3-8264-5044BF084E6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576697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9FAFB-8B64-435B-8BF0-91231AD1F3BD}" type="datetimeFigureOut">
              <a:rPr lang="zh-TW" altLang="en-US" smtClean="0"/>
              <a:t>2021/7/30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A64C2-3C3B-4CF3-8264-5044BF084E6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145401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9FAFB-8B64-435B-8BF0-91231AD1F3BD}" type="datetimeFigureOut">
              <a:rPr lang="zh-TW" altLang="en-US" smtClean="0"/>
              <a:t>2021/7/30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A64C2-3C3B-4CF3-8264-5044BF084E6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92963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9FAFB-8B64-435B-8BF0-91231AD1F3BD}" type="datetimeFigureOut">
              <a:rPr lang="zh-TW" altLang="en-US" smtClean="0"/>
              <a:t>2021/7/30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A64C2-3C3B-4CF3-8264-5044BF084E6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73984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9FAFB-8B64-435B-8BF0-91231AD1F3BD}" type="datetimeFigureOut">
              <a:rPr lang="zh-TW" altLang="en-US" smtClean="0"/>
              <a:t>2021/7/30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A64C2-3C3B-4CF3-8264-5044BF084E6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308261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9FAFB-8B64-435B-8BF0-91231AD1F3BD}" type="datetimeFigureOut">
              <a:rPr lang="zh-TW" altLang="en-US" smtClean="0"/>
              <a:t>2021/7/30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A64C2-3C3B-4CF3-8264-5044BF084E6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86082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9FAFB-8B64-435B-8BF0-91231AD1F3BD}" type="datetimeFigureOut">
              <a:rPr lang="zh-TW" altLang="en-US" smtClean="0"/>
              <a:t>2021/7/30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EA64C2-3C3B-4CF3-8264-5044BF084E6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323447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13" Type="http://schemas.openxmlformats.org/officeDocument/2006/relationships/image" Target="../media/image1.wmf"/><Relationship Id="rId18" Type="http://schemas.openxmlformats.org/officeDocument/2006/relationships/image" Target="../media/image2.wmf"/><Relationship Id="rId3" Type="http://schemas.openxmlformats.org/officeDocument/2006/relationships/image" Target="../media/image3.wmf"/><Relationship Id="rId7" Type="http://schemas.openxmlformats.org/officeDocument/2006/relationships/image" Target="../media/image7.png"/><Relationship Id="rId12" Type="http://schemas.openxmlformats.org/officeDocument/2006/relationships/oleObject" Target="../embeddings/oleObject1.bin"/><Relationship Id="rId17" Type="http://schemas.openxmlformats.org/officeDocument/2006/relationships/oleObject" Target="../embeddings/oleObject2.bin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14.jpg"/><Relationship Id="rId20" Type="http://schemas.openxmlformats.org/officeDocument/2006/relationships/image" Target="../media/image15.jpg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gif"/><Relationship Id="rId11" Type="http://schemas.openxmlformats.org/officeDocument/2006/relationships/image" Target="../media/image11.png"/><Relationship Id="rId5" Type="http://schemas.openxmlformats.org/officeDocument/2006/relationships/image" Target="../media/image5.emf"/><Relationship Id="rId15" Type="http://schemas.openxmlformats.org/officeDocument/2006/relationships/image" Target="../media/image13.jpg"/><Relationship Id="rId10" Type="http://schemas.openxmlformats.org/officeDocument/2006/relationships/image" Target="../media/image10.png"/><Relationship Id="rId19" Type="http://schemas.openxmlformats.org/officeDocument/2006/relationships/oleObject" Target="../embeddings/oleObject3.bin"/><Relationship Id="rId4" Type="http://schemas.openxmlformats.org/officeDocument/2006/relationships/image" Target="../media/image4.wmf"/><Relationship Id="rId9" Type="http://schemas.openxmlformats.org/officeDocument/2006/relationships/image" Target="../media/image9.wmf"/><Relationship Id="rId1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" name="圖片 72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1400" y="6174713"/>
            <a:ext cx="259200" cy="28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5" name="圖片 74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34012" y="6170398"/>
            <a:ext cx="278400" cy="28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0" name="圖片 79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000027" y="6186793"/>
            <a:ext cx="150546" cy="28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4" name="圖片 83" descr="高溫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015405" y="6167727"/>
            <a:ext cx="298473" cy="28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6" name="圖片 85" descr="滅火器3"/>
          <p:cNvPicPr>
            <a:picLocks noChangeAspect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466418" y="6188353"/>
            <a:ext cx="267055" cy="28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7" name="圖片 86"/>
          <p:cNvPicPr>
            <a:picLocks noChangeAspect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4287534" y="6174713"/>
            <a:ext cx="293143" cy="28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0" name="圖片 89"/>
          <p:cNvPicPr>
            <a:picLocks noChangeAspect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5140535" y="6170398"/>
            <a:ext cx="282857" cy="28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1" name="文字方塊 90"/>
          <p:cNvSpPr txBox="1"/>
          <p:nvPr/>
        </p:nvSpPr>
        <p:spPr>
          <a:xfrm>
            <a:off x="1316893" y="6147950"/>
            <a:ext cx="932473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zh-TW" altLang="en-US" sz="1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防護裝</a:t>
            </a:r>
            <a:r>
              <a:rPr lang="zh-TW" altLang="en-US" sz="1400" dirty="0">
                <a:latin typeface="標楷體" panose="03000509000000000000" pitchFamily="65" charset="-120"/>
                <a:ea typeface="標楷體" panose="03000509000000000000" pitchFamily="65" charset="-120"/>
              </a:rPr>
              <a:t>備</a:t>
            </a:r>
          </a:p>
        </p:txBody>
      </p:sp>
      <p:sp>
        <p:nvSpPr>
          <p:cNvPr id="99" name="文字方塊 98"/>
          <p:cNvSpPr txBox="1"/>
          <p:nvPr/>
        </p:nvSpPr>
        <p:spPr>
          <a:xfrm>
            <a:off x="2324436" y="6164883"/>
            <a:ext cx="750864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zh-TW" altLang="en-US" sz="1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醫藥箱</a:t>
            </a:r>
            <a:endParaRPr lang="zh-TW" altLang="en-US" sz="1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00" name="文字方塊 99"/>
          <p:cNvSpPr txBox="1"/>
          <p:nvPr/>
        </p:nvSpPr>
        <p:spPr>
          <a:xfrm>
            <a:off x="3061040" y="6164879"/>
            <a:ext cx="750864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zh-TW" altLang="en-US" sz="1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鋼瓶</a:t>
            </a:r>
            <a:endParaRPr lang="zh-TW" altLang="en-US" sz="1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01" name="文字方塊 100"/>
          <p:cNvSpPr txBox="1"/>
          <p:nvPr/>
        </p:nvSpPr>
        <p:spPr>
          <a:xfrm>
            <a:off x="3670639" y="6164875"/>
            <a:ext cx="750864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zh-TW" altLang="en-US" sz="1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滅火器</a:t>
            </a:r>
            <a:endParaRPr lang="zh-TW" altLang="en-US" sz="1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02" name="文字方塊 101"/>
          <p:cNvSpPr txBox="1"/>
          <p:nvPr/>
        </p:nvSpPr>
        <p:spPr>
          <a:xfrm>
            <a:off x="4494674" y="6164875"/>
            <a:ext cx="750864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zh-TW" altLang="en-US" sz="1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危害物</a:t>
            </a:r>
            <a:endParaRPr lang="zh-TW" altLang="en-US" sz="1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03" name="文字方塊 102"/>
          <p:cNvSpPr txBox="1"/>
          <p:nvPr/>
        </p:nvSpPr>
        <p:spPr>
          <a:xfrm>
            <a:off x="5341345" y="6164873"/>
            <a:ext cx="750864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zh-TW" altLang="en-US" sz="1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毒化物</a:t>
            </a:r>
            <a:endParaRPr lang="zh-TW" altLang="en-US" sz="1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04" name="文字方塊 103"/>
          <p:cNvSpPr txBox="1"/>
          <p:nvPr/>
        </p:nvSpPr>
        <p:spPr>
          <a:xfrm>
            <a:off x="6262803" y="6164873"/>
            <a:ext cx="1456341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zh-TW" altLang="en-US" sz="1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高溫</a:t>
            </a:r>
            <a:r>
              <a:rPr lang="en-US" altLang="zh-TW" sz="1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/</a:t>
            </a:r>
            <a:r>
              <a:rPr lang="zh-TW" altLang="en-US" sz="1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加熱設備</a:t>
            </a:r>
            <a:endParaRPr lang="zh-TW" altLang="en-US" sz="1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105" name="圖片 104"/>
          <p:cNvPicPr/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0332" y="6156070"/>
            <a:ext cx="252730" cy="269875"/>
          </a:xfrm>
          <a:prstGeom prst="rect">
            <a:avLst/>
          </a:prstGeom>
          <a:noFill/>
        </p:spPr>
      </p:pic>
      <p:sp>
        <p:nvSpPr>
          <p:cNvPr id="106" name="文字方塊 105"/>
          <p:cNvSpPr txBox="1"/>
          <p:nvPr/>
        </p:nvSpPr>
        <p:spPr>
          <a:xfrm>
            <a:off x="7744478" y="6173338"/>
            <a:ext cx="770894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zh-TW" altLang="en-US" sz="1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照明燈</a:t>
            </a:r>
            <a:endParaRPr lang="zh-TW" altLang="en-US" sz="1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07" name="文字方塊 106"/>
          <p:cNvSpPr txBox="1"/>
          <p:nvPr/>
        </p:nvSpPr>
        <p:spPr>
          <a:xfrm>
            <a:off x="10062022" y="5705514"/>
            <a:ext cx="174662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製表日期：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109" name="圖片 108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0000064" y="5074540"/>
            <a:ext cx="1996600" cy="426278"/>
          </a:xfrm>
          <a:prstGeom prst="rect">
            <a:avLst/>
          </a:prstGeom>
        </p:spPr>
      </p:pic>
      <p:graphicFrame>
        <p:nvGraphicFramePr>
          <p:cNvPr id="110" name="物件 10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44937895"/>
              </p:ext>
            </p:extLst>
          </p:nvPr>
        </p:nvGraphicFramePr>
        <p:xfrm>
          <a:off x="8431192" y="6115308"/>
          <a:ext cx="164118" cy="3658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8" r:id="rId12" imgW="623601" imgH="380192" progId="">
                  <p:embed/>
                </p:oleObj>
              </mc:Choice>
              <mc:Fallback>
                <p:oleObj r:id="rId12" imgW="623601" imgH="380192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31192" y="6115308"/>
                        <a:ext cx="164118" cy="36580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1" name="文字方塊 110"/>
          <p:cNvSpPr txBox="1"/>
          <p:nvPr/>
        </p:nvSpPr>
        <p:spPr>
          <a:xfrm>
            <a:off x="8552221" y="6180933"/>
            <a:ext cx="770894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zh-TW" altLang="en-US" sz="1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配電</a:t>
            </a:r>
            <a:r>
              <a:rPr lang="zh-TW" altLang="en-US" sz="1400" dirty="0">
                <a:latin typeface="標楷體" panose="03000509000000000000" pitchFamily="65" charset="-120"/>
                <a:ea typeface="標楷體" panose="03000509000000000000" pitchFamily="65" charset="-120"/>
              </a:rPr>
              <a:t>盤</a:t>
            </a:r>
          </a:p>
        </p:txBody>
      </p:sp>
      <p:pic>
        <p:nvPicPr>
          <p:cNvPr id="113" name="圖片 112" descr="shower"/>
          <p:cNvPicPr/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9265506" y="6201809"/>
            <a:ext cx="238073" cy="2759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4" name="文字方塊 113"/>
          <p:cNvSpPr txBox="1"/>
          <p:nvPr/>
        </p:nvSpPr>
        <p:spPr>
          <a:xfrm>
            <a:off x="9434397" y="6188353"/>
            <a:ext cx="1086837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zh-TW" altLang="en-US" sz="1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緊急沖淋器</a:t>
            </a:r>
            <a:endParaRPr lang="zh-TW" altLang="en-US" sz="1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pSp>
        <p:nvGrpSpPr>
          <p:cNvPr id="229" name="群組 228"/>
          <p:cNvGrpSpPr/>
          <p:nvPr/>
        </p:nvGrpSpPr>
        <p:grpSpPr>
          <a:xfrm>
            <a:off x="2115082" y="184051"/>
            <a:ext cx="7150424" cy="5644705"/>
            <a:chOff x="2115082" y="184051"/>
            <a:chExt cx="7150424" cy="5644705"/>
          </a:xfrm>
        </p:grpSpPr>
        <p:pic>
          <p:nvPicPr>
            <p:cNvPr id="228" name="圖片 227"/>
            <p:cNvPicPr>
              <a:picLocks noChangeAspect="1"/>
            </p:cNvPicPr>
            <p:nvPr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24436" y="340946"/>
              <a:ext cx="688848" cy="646176"/>
            </a:xfrm>
            <a:prstGeom prst="rect">
              <a:avLst/>
            </a:prstGeom>
          </p:spPr>
        </p:pic>
        <p:pic>
          <p:nvPicPr>
            <p:cNvPr id="227" name="圖片 226"/>
            <p:cNvPicPr>
              <a:picLocks noChangeAspect="1"/>
            </p:cNvPicPr>
            <p:nvPr/>
          </p:nvPicPr>
          <p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54321" y="305122"/>
              <a:ext cx="1444752" cy="694944"/>
            </a:xfrm>
            <a:prstGeom prst="rect">
              <a:avLst/>
            </a:prstGeom>
          </p:spPr>
        </p:pic>
        <p:sp>
          <p:nvSpPr>
            <p:cNvPr id="108" name="文字方塊 107"/>
            <p:cNvSpPr txBox="1"/>
            <p:nvPr/>
          </p:nvSpPr>
          <p:spPr>
            <a:xfrm>
              <a:off x="7087593" y="184051"/>
              <a:ext cx="1267944" cy="5207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TW" altLang="en-US" sz="1400" dirty="0" smtClean="0">
                  <a:solidFill>
                    <a:srgbClr val="FF0000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★</a:t>
              </a:r>
              <a:endParaRPr lang="en-US" altLang="zh-TW" sz="14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pPr algn="ctr"/>
              <a:r>
                <a:rPr lang="zh-TW" altLang="en-US" sz="1400" dirty="0" smtClean="0">
                  <a:solidFill>
                    <a:srgbClr val="FF0000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現在位</a:t>
              </a:r>
              <a:r>
                <a:rPr lang="zh-TW" altLang="en-US" sz="1400" dirty="0">
                  <a:solidFill>
                    <a:srgbClr val="FF0000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置</a:t>
              </a:r>
            </a:p>
          </p:txBody>
        </p:sp>
        <p:pic>
          <p:nvPicPr>
            <p:cNvPr id="31" name="圖片 30"/>
            <p:cNvPicPr>
              <a:picLocks noChangeAspect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388684" y="5384184"/>
              <a:ext cx="259200" cy="28665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</p:pic>
        <p:cxnSp>
          <p:nvCxnSpPr>
            <p:cNvPr id="6" name="直線接點 5"/>
            <p:cNvCxnSpPr/>
            <p:nvPr/>
          </p:nvCxnSpPr>
          <p:spPr>
            <a:xfrm>
              <a:off x="2120735" y="1002399"/>
              <a:ext cx="2160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直線接點 31"/>
            <p:cNvCxnSpPr/>
            <p:nvPr/>
          </p:nvCxnSpPr>
          <p:spPr>
            <a:xfrm>
              <a:off x="8340752" y="1002399"/>
              <a:ext cx="3960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直線接點 32"/>
            <p:cNvCxnSpPr/>
            <p:nvPr/>
          </p:nvCxnSpPr>
          <p:spPr>
            <a:xfrm>
              <a:off x="7370850" y="5071061"/>
              <a:ext cx="3168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直線接點 33"/>
            <p:cNvCxnSpPr/>
            <p:nvPr/>
          </p:nvCxnSpPr>
          <p:spPr>
            <a:xfrm>
              <a:off x="4013339" y="2456362"/>
              <a:ext cx="4320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直線接點 34"/>
            <p:cNvCxnSpPr/>
            <p:nvPr/>
          </p:nvCxnSpPr>
          <p:spPr>
            <a:xfrm rot="16200000" flipV="1">
              <a:off x="-285318" y="3408721"/>
              <a:ext cx="4837217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直線接點 36"/>
            <p:cNvCxnSpPr/>
            <p:nvPr/>
          </p:nvCxnSpPr>
          <p:spPr>
            <a:xfrm rot="16200000" flipV="1">
              <a:off x="4738568" y="3378773"/>
              <a:ext cx="2364862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直線接點 37"/>
            <p:cNvCxnSpPr/>
            <p:nvPr/>
          </p:nvCxnSpPr>
          <p:spPr>
            <a:xfrm rot="16200000" flipV="1">
              <a:off x="5805370" y="3378772"/>
              <a:ext cx="2364862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直線接點 38"/>
            <p:cNvCxnSpPr/>
            <p:nvPr/>
          </p:nvCxnSpPr>
          <p:spPr>
            <a:xfrm rot="16200000" flipV="1">
              <a:off x="6446134" y="3321320"/>
              <a:ext cx="2945328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直線接點 41"/>
            <p:cNvCxnSpPr/>
            <p:nvPr/>
          </p:nvCxnSpPr>
          <p:spPr>
            <a:xfrm>
              <a:off x="2119702" y="5819745"/>
              <a:ext cx="66312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9" name="物件 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665879782"/>
                </p:ext>
              </p:extLst>
            </p:nvPr>
          </p:nvGraphicFramePr>
          <p:xfrm>
            <a:off x="4414022" y="4547024"/>
            <a:ext cx="575981" cy="65169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29" r:id="rId17" imgW="723541" imgH="732167" progId="">
                    <p:embed/>
                  </p:oleObj>
                </mc:Choice>
                <mc:Fallback>
                  <p:oleObj r:id="rId17" imgW="723541" imgH="732167" progId="">
                    <p:embed/>
                    <p:pic>
                      <p:nvPicPr>
                        <p:cNvPr id="0" name="Object 18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414022" y="4547024"/>
                          <a:ext cx="575981" cy="651692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44" name="直線接點 43"/>
            <p:cNvCxnSpPr/>
            <p:nvPr/>
          </p:nvCxnSpPr>
          <p:spPr>
            <a:xfrm>
              <a:off x="2863326" y="1013865"/>
              <a:ext cx="41400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直線接點 44"/>
            <p:cNvCxnSpPr/>
            <p:nvPr/>
          </p:nvCxnSpPr>
          <p:spPr>
            <a:xfrm rot="16200000" flipV="1">
              <a:off x="2040589" y="2733844"/>
              <a:ext cx="1737815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直線接點 45"/>
            <p:cNvCxnSpPr/>
            <p:nvPr/>
          </p:nvCxnSpPr>
          <p:spPr>
            <a:xfrm rot="16200000" flipV="1">
              <a:off x="2615616" y="2733844"/>
              <a:ext cx="1737815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直線接點 46"/>
            <p:cNvCxnSpPr/>
            <p:nvPr/>
          </p:nvCxnSpPr>
          <p:spPr>
            <a:xfrm rot="16200000" flipV="1">
              <a:off x="4088968" y="1685182"/>
              <a:ext cx="1368753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直線接點 47"/>
            <p:cNvCxnSpPr/>
            <p:nvPr/>
          </p:nvCxnSpPr>
          <p:spPr>
            <a:xfrm rot="16200000" flipV="1">
              <a:off x="2081732" y="4724636"/>
              <a:ext cx="131859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直線接點 48"/>
            <p:cNvCxnSpPr/>
            <p:nvPr/>
          </p:nvCxnSpPr>
          <p:spPr>
            <a:xfrm rot="16200000" flipV="1">
              <a:off x="2660506" y="2800515"/>
              <a:ext cx="3583124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直線接點 49"/>
            <p:cNvCxnSpPr/>
            <p:nvPr/>
          </p:nvCxnSpPr>
          <p:spPr>
            <a:xfrm rot="16200000" flipV="1">
              <a:off x="4058603" y="5449608"/>
              <a:ext cx="756039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直線接點 50"/>
            <p:cNvCxnSpPr/>
            <p:nvPr/>
          </p:nvCxnSpPr>
          <p:spPr>
            <a:xfrm rot="16200000" flipV="1">
              <a:off x="4179467" y="3423575"/>
              <a:ext cx="1970718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直線接點 51"/>
            <p:cNvCxnSpPr/>
            <p:nvPr/>
          </p:nvCxnSpPr>
          <p:spPr>
            <a:xfrm rot="16200000" flipV="1">
              <a:off x="3989033" y="3211444"/>
              <a:ext cx="154791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直線接點 52"/>
            <p:cNvCxnSpPr/>
            <p:nvPr/>
          </p:nvCxnSpPr>
          <p:spPr>
            <a:xfrm rot="16200000" flipV="1">
              <a:off x="3243813" y="3228526"/>
              <a:ext cx="1551493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直線接點 53"/>
            <p:cNvCxnSpPr/>
            <p:nvPr/>
          </p:nvCxnSpPr>
          <p:spPr>
            <a:xfrm rot="16200000" flipV="1">
              <a:off x="7013702" y="5443517"/>
              <a:ext cx="752456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直線接點 54"/>
            <p:cNvCxnSpPr/>
            <p:nvPr/>
          </p:nvCxnSpPr>
          <p:spPr>
            <a:xfrm rot="16200000" flipV="1">
              <a:off x="6143014" y="4248027"/>
              <a:ext cx="627047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直線接點 55"/>
            <p:cNvCxnSpPr/>
            <p:nvPr/>
          </p:nvCxnSpPr>
          <p:spPr>
            <a:xfrm rot="16200000" flipV="1">
              <a:off x="6160834" y="2491684"/>
              <a:ext cx="5733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直線接點 56"/>
            <p:cNvCxnSpPr/>
            <p:nvPr/>
          </p:nvCxnSpPr>
          <p:spPr>
            <a:xfrm rot="16200000" flipV="1">
              <a:off x="4117984" y="5599436"/>
              <a:ext cx="45864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直線接點 57"/>
            <p:cNvCxnSpPr/>
            <p:nvPr/>
          </p:nvCxnSpPr>
          <p:spPr>
            <a:xfrm rot="16200000" flipV="1">
              <a:off x="5203378" y="5557753"/>
              <a:ext cx="501637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直線接點 58"/>
            <p:cNvCxnSpPr/>
            <p:nvPr/>
          </p:nvCxnSpPr>
          <p:spPr>
            <a:xfrm rot="16200000" flipV="1">
              <a:off x="6160453" y="5566763"/>
              <a:ext cx="501637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直線接點 59"/>
            <p:cNvCxnSpPr/>
            <p:nvPr/>
          </p:nvCxnSpPr>
          <p:spPr>
            <a:xfrm rot="16200000" flipV="1">
              <a:off x="2677830" y="1278750"/>
              <a:ext cx="501637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直線接點 60"/>
            <p:cNvCxnSpPr/>
            <p:nvPr/>
          </p:nvCxnSpPr>
          <p:spPr>
            <a:xfrm rot="16200000" flipV="1">
              <a:off x="3498059" y="1939743"/>
              <a:ext cx="834868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直線接點 61"/>
            <p:cNvCxnSpPr/>
            <p:nvPr/>
          </p:nvCxnSpPr>
          <p:spPr>
            <a:xfrm rot="16200000" flipV="1">
              <a:off x="8001034" y="1597837"/>
              <a:ext cx="501637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直線接點 62"/>
            <p:cNvCxnSpPr/>
            <p:nvPr/>
          </p:nvCxnSpPr>
          <p:spPr>
            <a:xfrm rot="16200000" flipV="1">
              <a:off x="6373102" y="1202352"/>
              <a:ext cx="40131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直線接點 63"/>
            <p:cNvCxnSpPr/>
            <p:nvPr/>
          </p:nvCxnSpPr>
          <p:spPr>
            <a:xfrm>
              <a:off x="2729943" y="5383931"/>
              <a:ext cx="16200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直線接點 64"/>
            <p:cNvCxnSpPr/>
            <p:nvPr/>
          </p:nvCxnSpPr>
          <p:spPr>
            <a:xfrm>
              <a:off x="2132403" y="4077450"/>
              <a:ext cx="6192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直線接點 65"/>
            <p:cNvCxnSpPr/>
            <p:nvPr/>
          </p:nvCxnSpPr>
          <p:spPr>
            <a:xfrm>
              <a:off x="2132403" y="4015304"/>
              <a:ext cx="1206000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直線接點 66"/>
            <p:cNvCxnSpPr/>
            <p:nvPr/>
          </p:nvCxnSpPr>
          <p:spPr>
            <a:xfrm>
              <a:off x="3977677" y="4014576"/>
              <a:ext cx="468000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直線接點 67"/>
            <p:cNvCxnSpPr/>
            <p:nvPr/>
          </p:nvCxnSpPr>
          <p:spPr>
            <a:xfrm>
              <a:off x="3265473" y="4077450"/>
              <a:ext cx="7920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直線接點 68"/>
            <p:cNvCxnSpPr/>
            <p:nvPr/>
          </p:nvCxnSpPr>
          <p:spPr>
            <a:xfrm>
              <a:off x="4442843" y="5426074"/>
              <a:ext cx="10080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直線接點 69"/>
            <p:cNvCxnSpPr/>
            <p:nvPr/>
          </p:nvCxnSpPr>
          <p:spPr>
            <a:xfrm>
              <a:off x="5442995" y="5317966"/>
              <a:ext cx="9864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線接點 10"/>
            <p:cNvCxnSpPr/>
            <p:nvPr/>
          </p:nvCxnSpPr>
          <p:spPr>
            <a:xfrm flipV="1">
              <a:off x="7682108" y="4793984"/>
              <a:ext cx="236690" cy="277077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直線接點 75"/>
            <p:cNvCxnSpPr/>
            <p:nvPr/>
          </p:nvCxnSpPr>
          <p:spPr>
            <a:xfrm>
              <a:off x="4458901" y="4406370"/>
              <a:ext cx="7128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直線接點 76"/>
            <p:cNvCxnSpPr/>
            <p:nvPr/>
          </p:nvCxnSpPr>
          <p:spPr>
            <a:xfrm>
              <a:off x="4458901" y="3979209"/>
              <a:ext cx="7128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直線接點 77"/>
            <p:cNvCxnSpPr/>
            <p:nvPr/>
          </p:nvCxnSpPr>
          <p:spPr>
            <a:xfrm>
              <a:off x="5913017" y="4551568"/>
              <a:ext cx="10728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直線接點 78"/>
            <p:cNvCxnSpPr/>
            <p:nvPr/>
          </p:nvCxnSpPr>
          <p:spPr>
            <a:xfrm>
              <a:off x="5920999" y="2205034"/>
              <a:ext cx="10728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直線接點 80"/>
            <p:cNvCxnSpPr/>
            <p:nvPr/>
          </p:nvCxnSpPr>
          <p:spPr>
            <a:xfrm>
              <a:off x="4452026" y="2452778"/>
              <a:ext cx="7128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直線接點 81"/>
            <p:cNvCxnSpPr/>
            <p:nvPr/>
          </p:nvCxnSpPr>
          <p:spPr>
            <a:xfrm>
              <a:off x="3909571" y="2357755"/>
              <a:ext cx="8784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直線接點 82"/>
            <p:cNvCxnSpPr/>
            <p:nvPr/>
          </p:nvCxnSpPr>
          <p:spPr>
            <a:xfrm>
              <a:off x="4769055" y="1391975"/>
              <a:ext cx="18072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直線接點 84"/>
            <p:cNvCxnSpPr/>
            <p:nvPr/>
          </p:nvCxnSpPr>
          <p:spPr>
            <a:xfrm>
              <a:off x="7905631" y="1848656"/>
              <a:ext cx="8280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直線接點 87"/>
            <p:cNvCxnSpPr/>
            <p:nvPr/>
          </p:nvCxnSpPr>
          <p:spPr>
            <a:xfrm>
              <a:off x="8238651" y="1347018"/>
              <a:ext cx="5040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直線接點 88"/>
            <p:cNvCxnSpPr/>
            <p:nvPr/>
          </p:nvCxnSpPr>
          <p:spPr>
            <a:xfrm>
              <a:off x="2926801" y="1537124"/>
              <a:ext cx="9936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直線接點 91"/>
            <p:cNvCxnSpPr/>
            <p:nvPr/>
          </p:nvCxnSpPr>
          <p:spPr>
            <a:xfrm>
              <a:off x="2909497" y="1876427"/>
              <a:ext cx="5832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直線接點 92"/>
            <p:cNvCxnSpPr/>
            <p:nvPr/>
          </p:nvCxnSpPr>
          <p:spPr>
            <a:xfrm>
              <a:off x="2903277" y="3594342"/>
              <a:ext cx="5904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圓角矩形 13"/>
            <p:cNvSpPr/>
            <p:nvPr/>
          </p:nvSpPr>
          <p:spPr>
            <a:xfrm>
              <a:off x="4619625" y="4039213"/>
              <a:ext cx="405392" cy="250819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94" name="矩形 93"/>
            <p:cNvSpPr/>
            <p:nvPr/>
          </p:nvSpPr>
          <p:spPr>
            <a:xfrm>
              <a:off x="6581192" y="1986315"/>
              <a:ext cx="403561" cy="210503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pic>
          <p:nvPicPr>
            <p:cNvPr id="95" name="圖片 94"/>
            <p:cNvPicPr>
              <a:picLocks noChangeAspect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6807804" y="2011597"/>
              <a:ext cx="174000" cy="179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6" name="圖片 95"/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625672" y="1997816"/>
              <a:ext cx="168565" cy="179156"/>
            </a:xfrm>
            <a:prstGeom prst="rect">
              <a:avLst/>
            </a:prstGeom>
            <a:noFill/>
          </p:spPr>
        </p:pic>
        <p:pic>
          <p:nvPicPr>
            <p:cNvPr id="97" name="圖片 96"/>
            <p:cNvPicPr>
              <a:picLocks noChangeAspect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6421717" y="1920638"/>
              <a:ext cx="150546" cy="2866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8" name="圖片 97"/>
            <p:cNvPicPr>
              <a:picLocks noChangeAspect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6246563" y="1918384"/>
              <a:ext cx="150546" cy="2866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5" name="圖片 114"/>
            <p:cNvPicPr>
              <a:picLocks noChangeAspect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6081919" y="1916131"/>
              <a:ext cx="150546" cy="2866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6" name="圖片 115" descr="高溫"/>
            <p:cNvPicPr>
              <a:picLocks noChangeAspect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4549276" y="5478826"/>
              <a:ext cx="298473" cy="2866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7" name="圖片 116" descr="高溫"/>
            <p:cNvPicPr>
              <a:picLocks noChangeAspect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4964404" y="5484714"/>
              <a:ext cx="298473" cy="2866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8" name="圖片 117" descr="高溫"/>
            <p:cNvPicPr>
              <a:picLocks noChangeAspect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8170394" y="5294151"/>
              <a:ext cx="298473" cy="2866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9" name="圖片 118"/>
            <p:cNvPicPr>
              <a:picLocks noChangeAspect="1"/>
            </p:cNvPicPr>
            <p:nvPr/>
          </p:nvPicPr>
          <p:blipFill>
            <a:blip r:embed="rId8"/>
            <a:srcRect/>
            <a:stretch>
              <a:fillRect/>
            </a:stretch>
          </p:blipFill>
          <p:spPr bwMode="auto">
            <a:xfrm>
              <a:off x="8245609" y="1427793"/>
              <a:ext cx="219857" cy="2149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0" name="圖片 119"/>
            <p:cNvPicPr>
              <a:picLocks noChangeAspect="1"/>
            </p:cNvPicPr>
            <p:nvPr/>
          </p:nvPicPr>
          <p:blipFill>
            <a:blip r:embed="rId8"/>
            <a:srcRect/>
            <a:stretch>
              <a:fillRect/>
            </a:stretch>
          </p:blipFill>
          <p:spPr bwMode="auto">
            <a:xfrm>
              <a:off x="5508213" y="5500818"/>
              <a:ext cx="293143" cy="2866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1" name="圖片 120"/>
            <p:cNvPicPr>
              <a:picLocks noChangeAspect="1"/>
            </p:cNvPicPr>
            <p:nvPr/>
          </p:nvPicPr>
          <p:blipFill>
            <a:blip r:embed="rId8"/>
            <a:srcRect/>
            <a:stretch>
              <a:fillRect/>
            </a:stretch>
          </p:blipFill>
          <p:spPr bwMode="auto">
            <a:xfrm>
              <a:off x="4461870" y="2732693"/>
              <a:ext cx="293143" cy="2866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2" name="圖片 121"/>
            <p:cNvPicPr>
              <a:picLocks noChangeAspect="1"/>
            </p:cNvPicPr>
            <p:nvPr/>
          </p:nvPicPr>
          <p:blipFill>
            <a:blip r:embed="rId9"/>
            <a:srcRect/>
            <a:stretch>
              <a:fillRect/>
            </a:stretch>
          </p:blipFill>
          <p:spPr bwMode="auto">
            <a:xfrm>
              <a:off x="6008931" y="5492463"/>
              <a:ext cx="282857" cy="2866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3" name="圖片 122" descr="滅火器3"/>
            <p:cNvPicPr>
              <a:picLocks noChangeAspect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8491047" y="1026332"/>
              <a:ext cx="267055" cy="2866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aphicFrame>
          <p:nvGraphicFramePr>
            <p:cNvPr id="124" name="物件 12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210614626"/>
                </p:ext>
              </p:extLst>
            </p:nvPr>
          </p:nvGraphicFramePr>
          <p:xfrm>
            <a:off x="2115082" y="1535111"/>
            <a:ext cx="164118" cy="36409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30" r:id="rId19" imgW="623601" imgH="380192" progId="">
                    <p:embed/>
                  </p:oleObj>
                </mc:Choice>
                <mc:Fallback>
                  <p:oleObj r:id="rId19" imgW="623601" imgH="380192" progId="">
                    <p:embed/>
                    <p:pic>
                      <p:nvPicPr>
                        <p:cNvPr id="110" name="物件 10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15082" y="1535111"/>
                          <a:ext cx="164118" cy="364092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pic>
          <p:nvPicPr>
            <p:cNvPr id="125" name="圖片 124" descr="shower"/>
            <p:cNvPicPr/>
            <p:nvPr/>
          </p:nvPicPr>
          <p:blipFill>
            <a:blip r:embed="rId14"/>
            <a:srcRect/>
            <a:stretch>
              <a:fillRect/>
            </a:stretch>
          </p:blipFill>
          <p:spPr bwMode="auto">
            <a:xfrm>
              <a:off x="8937668" y="184051"/>
              <a:ext cx="327838" cy="3211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36" name="直線接點 35"/>
            <p:cNvCxnSpPr/>
            <p:nvPr/>
          </p:nvCxnSpPr>
          <p:spPr>
            <a:xfrm rot="16200000" flipV="1">
              <a:off x="6310474" y="3405641"/>
              <a:ext cx="4837217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文字方塊 14"/>
            <p:cNvSpPr txBox="1"/>
            <p:nvPr/>
          </p:nvSpPr>
          <p:spPr>
            <a:xfrm>
              <a:off x="2945560" y="2304670"/>
              <a:ext cx="461665" cy="880944"/>
            </a:xfrm>
            <a:prstGeom prst="rect">
              <a:avLst/>
            </a:prstGeom>
            <a:noFill/>
            <a:ln>
              <a:noFill/>
            </a:ln>
          </p:spPr>
          <p:txBody>
            <a:bodyPr vert="eaVert" wrap="square" rtlCol="0">
              <a:spAutoFit/>
            </a:bodyPr>
            <a:lstStyle/>
            <a:p>
              <a:r>
                <a:rPr lang="zh-TW" altLang="en-US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工作桌</a:t>
              </a:r>
              <a:endParaRPr lang="zh-TW" altLang="en-US" dirty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  <p:sp>
          <p:nvSpPr>
            <p:cNvPr id="126" name="文字方塊 125"/>
            <p:cNvSpPr txBox="1"/>
            <p:nvPr/>
          </p:nvSpPr>
          <p:spPr>
            <a:xfrm>
              <a:off x="2172533" y="4299132"/>
              <a:ext cx="461665" cy="880944"/>
            </a:xfrm>
            <a:prstGeom prst="rect">
              <a:avLst/>
            </a:prstGeom>
            <a:noFill/>
            <a:ln>
              <a:noFill/>
            </a:ln>
          </p:spPr>
          <p:txBody>
            <a:bodyPr vert="eaVert" wrap="square" rtlCol="0">
              <a:spAutoFit/>
            </a:bodyPr>
            <a:lstStyle/>
            <a:p>
              <a:r>
                <a:rPr lang="zh-TW" altLang="en-US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工作桌</a:t>
              </a:r>
              <a:endParaRPr lang="zh-TW" altLang="en-US" dirty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  <p:sp>
          <p:nvSpPr>
            <p:cNvPr id="127" name="文字方塊 126"/>
            <p:cNvSpPr txBox="1"/>
            <p:nvPr/>
          </p:nvSpPr>
          <p:spPr>
            <a:xfrm>
              <a:off x="3933568" y="1312982"/>
              <a:ext cx="461665" cy="880944"/>
            </a:xfrm>
            <a:prstGeom prst="rect">
              <a:avLst/>
            </a:prstGeom>
            <a:noFill/>
            <a:ln>
              <a:noFill/>
            </a:ln>
          </p:spPr>
          <p:txBody>
            <a:bodyPr vert="eaVert" wrap="square" rtlCol="0">
              <a:spAutoFit/>
            </a:bodyPr>
            <a:lstStyle/>
            <a:p>
              <a:r>
                <a:rPr lang="zh-TW" altLang="en-US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工作桌</a:t>
              </a:r>
              <a:endParaRPr lang="zh-TW" altLang="en-US" dirty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  <p:sp>
          <p:nvSpPr>
            <p:cNvPr id="128" name="文字方塊 127"/>
            <p:cNvSpPr txBox="1"/>
            <p:nvPr/>
          </p:nvSpPr>
          <p:spPr>
            <a:xfrm>
              <a:off x="6222667" y="2739264"/>
              <a:ext cx="461665" cy="1246136"/>
            </a:xfrm>
            <a:prstGeom prst="rect">
              <a:avLst/>
            </a:prstGeom>
            <a:noFill/>
            <a:ln>
              <a:noFill/>
            </a:ln>
          </p:spPr>
          <p:txBody>
            <a:bodyPr vert="eaVert" wrap="square" rtlCol="0">
              <a:spAutoFit/>
            </a:bodyPr>
            <a:lstStyle/>
            <a:p>
              <a:r>
                <a:rPr lang="zh-TW" altLang="en-US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排  氣  櫃</a:t>
              </a:r>
              <a:endParaRPr lang="zh-TW" altLang="en-US" dirty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  <p:sp>
          <p:nvSpPr>
            <p:cNvPr id="129" name="文字方塊 128"/>
            <p:cNvSpPr txBox="1"/>
            <p:nvPr/>
          </p:nvSpPr>
          <p:spPr>
            <a:xfrm>
              <a:off x="8100496" y="2726175"/>
              <a:ext cx="461665" cy="1721720"/>
            </a:xfrm>
            <a:prstGeom prst="rect">
              <a:avLst/>
            </a:prstGeom>
            <a:noFill/>
            <a:ln>
              <a:noFill/>
            </a:ln>
          </p:spPr>
          <p:txBody>
            <a:bodyPr vert="eaVert" wrap="square" rtlCol="0">
              <a:spAutoFit/>
            </a:bodyPr>
            <a:lstStyle/>
            <a:p>
              <a:r>
                <a:rPr lang="zh-TW" altLang="en-US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實　　驗　　桌</a:t>
              </a:r>
              <a:endParaRPr lang="zh-TW" altLang="en-US" dirty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  <p:sp>
          <p:nvSpPr>
            <p:cNvPr id="130" name="文字方塊 129"/>
            <p:cNvSpPr txBox="1"/>
            <p:nvPr/>
          </p:nvSpPr>
          <p:spPr>
            <a:xfrm>
              <a:off x="3972032" y="2849725"/>
              <a:ext cx="461665" cy="880944"/>
            </a:xfrm>
            <a:prstGeom prst="rect">
              <a:avLst/>
            </a:prstGeom>
            <a:noFill/>
            <a:ln>
              <a:noFill/>
            </a:ln>
          </p:spPr>
          <p:txBody>
            <a:bodyPr vert="eaVert" wrap="square" rtlCol="0">
              <a:spAutoFit/>
            </a:bodyPr>
            <a:lstStyle/>
            <a:p>
              <a:r>
                <a:rPr lang="zh-TW" altLang="en-US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實驗桌</a:t>
              </a:r>
              <a:endParaRPr lang="zh-TW" altLang="en-US" dirty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  <p:sp>
          <p:nvSpPr>
            <p:cNvPr id="131" name="文字方塊 130"/>
            <p:cNvSpPr txBox="1"/>
            <p:nvPr/>
          </p:nvSpPr>
          <p:spPr>
            <a:xfrm>
              <a:off x="4728204" y="2910910"/>
              <a:ext cx="461665" cy="880944"/>
            </a:xfrm>
            <a:prstGeom prst="rect">
              <a:avLst/>
            </a:prstGeom>
            <a:noFill/>
            <a:ln>
              <a:noFill/>
            </a:ln>
          </p:spPr>
          <p:txBody>
            <a:bodyPr vert="eaVert" wrap="square" rtlCol="0">
              <a:spAutoFit/>
            </a:bodyPr>
            <a:lstStyle/>
            <a:p>
              <a:r>
                <a:rPr lang="zh-TW" altLang="en-US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實驗桌</a:t>
              </a:r>
              <a:endParaRPr lang="zh-TW" altLang="en-US" dirty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  <p:sp>
          <p:nvSpPr>
            <p:cNvPr id="132" name="文字方塊 131"/>
            <p:cNvSpPr txBox="1"/>
            <p:nvPr/>
          </p:nvSpPr>
          <p:spPr>
            <a:xfrm>
              <a:off x="4377163" y="1171071"/>
              <a:ext cx="461665" cy="1081688"/>
            </a:xfrm>
            <a:prstGeom prst="rect">
              <a:avLst/>
            </a:prstGeom>
            <a:noFill/>
            <a:ln>
              <a:noFill/>
            </a:ln>
          </p:spPr>
          <p:txBody>
            <a:bodyPr vert="eaVert" wrap="square" rtlCol="0">
              <a:spAutoFit/>
            </a:bodyPr>
            <a:lstStyle/>
            <a:p>
              <a:r>
                <a:rPr lang="zh-TW" altLang="en-US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置 物 架</a:t>
              </a:r>
              <a:endParaRPr lang="zh-TW" altLang="en-US" dirty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  <p:sp>
          <p:nvSpPr>
            <p:cNvPr id="17" name="文字方塊 16"/>
            <p:cNvSpPr txBox="1"/>
            <p:nvPr/>
          </p:nvSpPr>
          <p:spPr>
            <a:xfrm>
              <a:off x="2941817" y="1081266"/>
              <a:ext cx="948655" cy="36760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工作桌</a:t>
              </a:r>
              <a:endParaRPr lang="zh-TW" altLang="en-US" dirty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  <p:sp>
          <p:nvSpPr>
            <p:cNvPr id="133" name="文字方塊 132"/>
            <p:cNvSpPr txBox="1"/>
            <p:nvPr/>
          </p:nvSpPr>
          <p:spPr>
            <a:xfrm>
              <a:off x="2968686" y="5395805"/>
              <a:ext cx="948655" cy="36760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工作桌</a:t>
              </a:r>
              <a:endParaRPr lang="zh-TW" altLang="en-US" dirty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  <p:sp>
          <p:nvSpPr>
            <p:cNvPr id="134" name="文字方塊 133"/>
            <p:cNvSpPr txBox="1"/>
            <p:nvPr/>
          </p:nvSpPr>
          <p:spPr>
            <a:xfrm>
              <a:off x="5042629" y="998793"/>
              <a:ext cx="1428669" cy="36760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置　物　架</a:t>
              </a:r>
              <a:endParaRPr lang="zh-TW" altLang="en-US" dirty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  <p:sp>
          <p:nvSpPr>
            <p:cNvPr id="135" name="文字方塊 134"/>
            <p:cNvSpPr txBox="1"/>
            <p:nvPr/>
          </p:nvSpPr>
          <p:spPr>
            <a:xfrm>
              <a:off x="5565064" y="5271484"/>
              <a:ext cx="948655" cy="2757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1200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藥品櫃</a:t>
              </a:r>
              <a:endParaRPr lang="zh-TW" altLang="en-US" sz="1200" dirty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  <p:sp>
          <p:nvSpPr>
            <p:cNvPr id="136" name="文字方塊 135"/>
            <p:cNvSpPr txBox="1"/>
            <p:nvPr/>
          </p:nvSpPr>
          <p:spPr>
            <a:xfrm>
              <a:off x="8371501" y="1349179"/>
              <a:ext cx="400110" cy="540942"/>
            </a:xfrm>
            <a:prstGeom prst="rect">
              <a:avLst/>
            </a:prstGeom>
            <a:noFill/>
            <a:ln>
              <a:noFill/>
            </a:ln>
          </p:spPr>
          <p:txBody>
            <a:bodyPr vert="eaVert" wrap="square" rtlCol="0">
              <a:spAutoFit/>
            </a:bodyPr>
            <a:lstStyle/>
            <a:p>
              <a:r>
                <a:rPr lang="zh-TW" altLang="en-US" sz="1400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冰箱</a:t>
              </a:r>
              <a:endParaRPr lang="zh-TW" altLang="en-US" sz="1400" dirty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  <p:sp>
          <p:nvSpPr>
            <p:cNvPr id="18" name="左-上雙向箭號 17"/>
            <p:cNvSpPr/>
            <p:nvPr/>
          </p:nvSpPr>
          <p:spPr>
            <a:xfrm rot="5400000">
              <a:off x="3431918" y="4300588"/>
              <a:ext cx="707187" cy="674882"/>
            </a:xfrm>
            <a:prstGeom prst="leftUpArrow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37" name="左-上雙向箭號 136"/>
            <p:cNvSpPr/>
            <p:nvPr/>
          </p:nvSpPr>
          <p:spPr>
            <a:xfrm rot="16200000" flipH="1">
              <a:off x="3283979" y="3486143"/>
              <a:ext cx="565822" cy="468754"/>
            </a:xfrm>
            <a:prstGeom prst="leftUpArrow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9" name="上彎箭號 18"/>
            <p:cNvSpPr/>
            <p:nvPr/>
          </p:nvSpPr>
          <p:spPr>
            <a:xfrm flipH="1">
              <a:off x="2415696" y="3354020"/>
              <a:ext cx="474968" cy="543861"/>
            </a:xfrm>
            <a:prstGeom prst="bentUpArrow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0" name="向上箭號 19"/>
            <p:cNvSpPr/>
            <p:nvPr/>
          </p:nvSpPr>
          <p:spPr>
            <a:xfrm>
              <a:off x="2463452" y="1692860"/>
              <a:ext cx="199168" cy="1223619"/>
            </a:xfrm>
            <a:prstGeom prst="upArrow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38" name="上彎箭號 137"/>
            <p:cNvSpPr/>
            <p:nvPr/>
          </p:nvSpPr>
          <p:spPr>
            <a:xfrm rot="5400000" flipH="1" flipV="1">
              <a:off x="3250875" y="1558716"/>
              <a:ext cx="472741" cy="546422"/>
            </a:xfrm>
            <a:prstGeom prst="bentUpArrow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1" name="向右箭號 20"/>
            <p:cNvSpPr/>
            <p:nvPr/>
          </p:nvSpPr>
          <p:spPr>
            <a:xfrm>
              <a:off x="5325519" y="1483729"/>
              <a:ext cx="978408" cy="482360"/>
            </a:xfrm>
            <a:prstGeom prst="rightArrow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39" name="左-上雙向箭號 138"/>
            <p:cNvSpPr/>
            <p:nvPr/>
          </p:nvSpPr>
          <p:spPr>
            <a:xfrm flipH="1">
              <a:off x="5485128" y="4491358"/>
              <a:ext cx="904005" cy="466557"/>
            </a:xfrm>
            <a:prstGeom prst="leftUpArrow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40" name="向右箭號 139"/>
            <p:cNvSpPr/>
            <p:nvPr/>
          </p:nvSpPr>
          <p:spPr>
            <a:xfrm>
              <a:off x="4501836" y="4690079"/>
              <a:ext cx="667346" cy="304211"/>
            </a:xfrm>
            <a:prstGeom prst="rightArrow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41" name="向上箭號 140"/>
            <p:cNvSpPr/>
            <p:nvPr/>
          </p:nvSpPr>
          <p:spPr>
            <a:xfrm>
              <a:off x="7439377" y="2568235"/>
              <a:ext cx="199168" cy="1223619"/>
            </a:xfrm>
            <a:prstGeom prst="upArrow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42" name="向上箭號 141"/>
            <p:cNvSpPr/>
            <p:nvPr/>
          </p:nvSpPr>
          <p:spPr>
            <a:xfrm>
              <a:off x="5496922" y="2587120"/>
              <a:ext cx="199168" cy="1223619"/>
            </a:xfrm>
            <a:prstGeom prst="upArrow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43" name="向上箭號 142"/>
            <p:cNvSpPr/>
            <p:nvPr/>
          </p:nvSpPr>
          <p:spPr>
            <a:xfrm>
              <a:off x="7458673" y="1146219"/>
              <a:ext cx="208150" cy="580919"/>
            </a:xfrm>
            <a:prstGeom prst="upArrow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44" name="向上箭號 143"/>
            <p:cNvSpPr/>
            <p:nvPr/>
          </p:nvSpPr>
          <p:spPr>
            <a:xfrm>
              <a:off x="2512092" y="610559"/>
              <a:ext cx="208150" cy="580919"/>
            </a:xfrm>
            <a:prstGeom prst="upArrow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23" name="直線單箭頭接點 22"/>
            <p:cNvCxnSpPr/>
            <p:nvPr/>
          </p:nvCxnSpPr>
          <p:spPr>
            <a:xfrm>
              <a:off x="7869491" y="345204"/>
              <a:ext cx="1027133" cy="0"/>
            </a:xfrm>
            <a:prstGeom prst="straightConnector1">
              <a:avLst/>
            </a:prstGeom>
            <a:ln w="28575">
              <a:solidFill>
                <a:srgbClr val="FF0000"/>
              </a:solidFill>
              <a:prstDash val="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26" name="圖片 225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10756806" y="610559"/>
            <a:ext cx="518160" cy="554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6026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412</TotalTime>
  <Words>52</Words>
  <Application>Microsoft Office PowerPoint</Application>
  <PresentationFormat>寬螢幕</PresentationFormat>
  <Paragraphs>26</Paragraphs>
  <Slides>1</Slides>
  <Notes>0</Notes>
  <HiddenSlides>0</HiddenSlides>
  <MMClips>0</MMClips>
  <ScaleCrop>false</ScaleCrop>
  <HeadingPairs>
    <vt:vector size="8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內嵌 OLE 伺服程式</vt:lpstr>
      </vt:variant>
      <vt:variant>
        <vt:i4>0</vt:i4>
      </vt:variant>
      <vt:variant>
        <vt:lpstr>投影片標題</vt:lpstr>
      </vt:variant>
      <vt:variant>
        <vt:i4>1</vt:i4>
      </vt:variant>
    </vt:vector>
  </HeadingPairs>
  <TitlesOfParts>
    <vt:vector size="7" baseType="lpstr">
      <vt:lpstr>新細明體</vt:lpstr>
      <vt:lpstr>標楷體</vt:lpstr>
      <vt:lpstr>Arial</vt:lpstr>
      <vt:lpstr>Calibri</vt:lpstr>
      <vt:lpstr>Calibri Light</vt:lpstr>
      <vt:lpstr>Office 佈景主題</vt:lpstr>
      <vt:lpstr>PowerPoint 簡報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eeee</dc:creator>
  <cp:lastModifiedBy>Microsoft 帳戶</cp:lastModifiedBy>
  <cp:revision>50</cp:revision>
  <dcterms:created xsi:type="dcterms:W3CDTF">2019-11-20T01:23:55Z</dcterms:created>
  <dcterms:modified xsi:type="dcterms:W3CDTF">2021-07-30T02:22:09Z</dcterms:modified>
</cp:coreProperties>
</file>